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9" r:id="rId10"/>
    <p:sldId id="268" r:id="rId11"/>
    <p:sldId id="267" r:id="rId12"/>
    <p:sldId id="264" r:id="rId13"/>
    <p:sldId id="265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3559F0BB-C517-47FB-76BF-E041BA884B42}" name="Jones, Kaylei, PSIA" initials="K." userId="S::Kaylei.Jones@psia.nm.gov::e29c987d-c0ba-46ea-a3e4-7f829d96db99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11A0093-4B1C-44F4-841F-5E908C2DE4CF}" v="2" dt="2026-07-22T22:42:25.72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76" d="100"/>
          <a:sy n="76" d="100"/>
        </p:scale>
        <p:origin x="582" y="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microsoft.com/office/2018/10/relationships/authors" Target="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20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ones, Kaylei, PSIA" userId="e29c987d-c0ba-46ea-a3e4-7f829d96db99" providerId="ADAL" clId="{FF052A87-8C72-4216-9D00-35A1D4DDC610}"/>
    <pc:docChg chg="undo custSel modSld">
      <pc:chgData name="Jones, Kaylei, PSIA" userId="e29c987d-c0ba-46ea-a3e4-7f829d96db99" providerId="ADAL" clId="{FF052A87-8C72-4216-9D00-35A1D4DDC610}" dt="2026-07-23T21:13:04.336" v="507" actId="2711"/>
      <pc:docMkLst>
        <pc:docMk/>
      </pc:docMkLst>
      <pc:sldChg chg="modSp mod">
        <pc:chgData name="Jones, Kaylei, PSIA" userId="e29c987d-c0ba-46ea-a3e4-7f829d96db99" providerId="ADAL" clId="{FF052A87-8C72-4216-9D00-35A1D4DDC610}" dt="2026-07-20T21:30:45.662" v="224" actId="2711"/>
        <pc:sldMkLst>
          <pc:docMk/>
          <pc:sldMk cId="0" sldId="256"/>
        </pc:sldMkLst>
        <pc:spChg chg="mod">
          <ac:chgData name="Jones, Kaylei, PSIA" userId="e29c987d-c0ba-46ea-a3e4-7f829d96db99" providerId="ADAL" clId="{FF052A87-8C72-4216-9D00-35A1D4DDC610}" dt="2026-07-20T21:30:45.662" v="224" actId="2711"/>
          <ac:spMkLst>
            <pc:docMk/>
            <pc:sldMk cId="0" sldId="256"/>
            <ac:spMk id="3" creationId="{00000000-0000-0000-0000-000000000000}"/>
          </ac:spMkLst>
        </pc:spChg>
      </pc:sldChg>
      <pc:sldChg chg="modSp mod">
        <pc:chgData name="Jones, Kaylei, PSIA" userId="e29c987d-c0ba-46ea-a3e4-7f829d96db99" providerId="ADAL" clId="{FF052A87-8C72-4216-9D00-35A1D4DDC610}" dt="2026-07-20T21:30:36.431" v="223" actId="2711"/>
        <pc:sldMkLst>
          <pc:docMk/>
          <pc:sldMk cId="0" sldId="257"/>
        </pc:sldMkLst>
        <pc:spChg chg="mod">
          <ac:chgData name="Jones, Kaylei, PSIA" userId="e29c987d-c0ba-46ea-a3e4-7f829d96db99" providerId="ADAL" clId="{FF052A87-8C72-4216-9D00-35A1D4DDC610}" dt="2026-07-20T21:30:36.431" v="223" actId="2711"/>
          <ac:spMkLst>
            <pc:docMk/>
            <pc:sldMk cId="0" sldId="257"/>
            <ac:spMk id="6" creationId="{00000000-0000-0000-0000-000000000000}"/>
          </ac:spMkLst>
        </pc:spChg>
      </pc:sldChg>
      <pc:sldChg chg="modSp mod">
        <pc:chgData name="Jones, Kaylei, PSIA" userId="e29c987d-c0ba-46ea-a3e4-7f829d96db99" providerId="ADAL" clId="{FF052A87-8C72-4216-9D00-35A1D4DDC610}" dt="2026-07-22T22:42:01.077" v="416" actId="207"/>
        <pc:sldMkLst>
          <pc:docMk/>
          <pc:sldMk cId="0" sldId="258"/>
        </pc:sldMkLst>
        <pc:spChg chg="mod">
          <ac:chgData name="Jones, Kaylei, PSIA" userId="e29c987d-c0ba-46ea-a3e4-7f829d96db99" providerId="ADAL" clId="{FF052A87-8C72-4216-9D00-35A1D4DDC610}" dt="2026-07-22T22:41:57.537" v="415" actId="207"/>
          <ac:spMkLst>
            <pc:docMk/>
            <pc:sldMk cId="0" sldId="258"/>
            <ac:spMk id="5" creationId="{00000000-0000-0000-0000-000000000000}"/>
          </ac:spMkLst>
        </pc:spChg>
        <pc:spChg chg="mod">
          <ac:chgData name="Jones, Kaylei, PSIA" userId="e29c987d-c0ba-46ea-a3e4-7f829d96db99" providerId="ADAL" clId="{FF052A87-8C72-4216-9D00-35A1D4DDC610}" dt="2026-07-20T20:55:09.982" v="44" actId="6549"/>
          <ac:spMkLst>
            <pc:docMk/>
            <pc:sldMk cId="0" sldId="258"/>
            <ac:spMk id="6" creationId="{00000000-0000-0000-0000-000000000000}"/>
          </ac:spMkLst>
        </pc:spChg>
        <pc:spChg chg="mod">
          <ac:chgData name="Jones, Kaylei, PSIA" userId="e29c987d-c0ba-46ea-a3e4-7f829d96db99" providerId="ADAL" clId="{FF052A87-8C72-4216-9D00-35A1D4DDC610}" dt="2026-07-22T22:42:01.077" v="416" actId="207"/>
          <ac:spMkLst>
            <pc:docMk/>
            <pc:sldMk cId="0" sldId="258"/>
            <ac:spMk id="7" creationId="{373894A0-B869-6085-5027-F9C85C56576F}"/>
          </ac:spMkLst>
        </pc:spChg>
      </pc:sldChg>
      <pc:sldChg chg="modSp mod">
        <pc:chgData name="Jones, Kaylei, PSIA" userId="e29c987d-c0ba-46ea-a3e4-7f829d96db99" providerId="ADAL" clId="{FF052A87-8C72-4216-9D00-35A1D4DDC610}" dt="2026-07-22T22:42:46.896" v="426" actId="2711"/>
        <pc:sldMkLst>
          <pc:docMk/>
          <pc:sldMk cId="0" sldId="259"/>
        </pc:sldMkLst>
        <pc:spChg chg="mod">
          <ac:chgData name="Jones, Kaylei, PSIA" userId="e29c987d-c0ba-46ea-a3e4-7f829d96db99" providerId="ADAL" clId="{FF052A87-8C72-4216-9D00-35A1D4DDC610}" dt="2026-07-22T22:42:46.896" v="426" actId="2711"/>
          <ac:spMkLst>
            <pc:docMk/>
            <pc:sldMk cId="0" sldId="259"/>
            <ac:spMk id="5" creationId="{00000000-0000-0000-0000-000000000000}"/>
          </ac:spMkLst>
        </pc:spChg>
        <pc:spChg chg="mod">
          <ac:chgData name="Jones, Kaylei, PSIA" userId="e29c987d-c0ba-46ea-a3e4-7f829d96db99" providerId="ADAL" clId="{FF052A87-8C72-4216-9D00-35A1D4DDC610}" dt="2026-07-22T22:42:35.685" v="424" actId="1076"/>
          <ac:spMkLst>
            <pc:docMk/>
            <pc:sldMk cId="0" sldId="259"/>
            <ac:spMk id="6" creationId="{00000000-0000-0000-0000-000000000000}"/>
          </ac:spMkLst>
        </pc:spChg>
      </pc:sldChg>
      <pc:sldChg chg="modSp mod">
        <pc:chgData name="Jones, Kaylei, PSIA" userId="e29c987d-c0ba-46ea-a3e4-7f829d96db99" providerId="ADAL" clId="{FF052A87-8C72-4216-9D00-35A1D4DDC610}" dt="2026-07-20T21:05:40.630" v="68" actId="1076"/>
        <pc:sldMkLst>
          <pc:docMk/>
          <pc:sldMk cId="0" sldId="260"/>
        </pc:sldMkLst>
        <pc:spChg chg="mod">
          <ac:chgData name="Jones, Kaylei, PSIA" userId="e29c987d-c0ba-46ea-a3e4-7f829d96db99" providerId="ADAL" clId="{FF052A87-8C72-4216-9D00-35A1D4DDC610}" dt="2026-07-20T21:05:38.868" v="67" actId="1076"/>
          <ac:spMkLst>
            <pc:docMk/>
            <pc:sldMk cId="0" sldId="260"/>
            <ac:spMk id="5" creationId="{00000000-0000-0000-0000-000000000000}"/>
          </ac:spMkLst>
        </pc:spChg>
        <pc:spChg chg="mod">
          <ac:chgData name="Jones, Kaylei, PSIA" userId="e29c987d-c0ba-46ea-a3e4-7f829d96db99" providerId="ADAL" clId="{FF052A87-8C72-4216-9D00-35A1D4DDC610}" dt="2026-07-20T21:05:40.630" v="68" actId="1076"/>
          <ac:spMkLst>
            <pc:docMk/>
            <pc:sldMk cId="0" sldId="260"/>
            <ac:spMk id="6" creationId="{00000000-0000-0000-0000-000000000000}"/>
          </ac:spMkLst>
        </pc:spChg>
      </pc:sldChg>
      <pc:sldChg chg="addSp delSp modSp mod">
        <pc:chgData name="Jones, Kaylei, PSIA" userId="e29c987d-c0ba-46ea-a3e4-7f829d96db99" providerId="ADAL" clId="{FF052A87-8C72-4216-9D00-35A1D4DDC610}" dt="2026-07-23T21:09:08.400" v="498" actId="20577"/>
        <pc:sldMkLst>
          <pc:docMk/>
          <pc:sldMk cId="0" sldId="261"/>
        </pc:sldMkLst>
        <pc:spChg chg="mod">
          <ac:chgData name="Jones, Kaylei, PSIA" userId="e29c987d-c0ba-46ea-a3e4-7f829d96db99" providerId="ADAL" clId="{FF052A87-8C72-4216-9D00-35A1D4DDC610}" dt="2026-07-23T21:09:08.400" v="498" actId="20577"/>
          <ac:spMkLst>
            <pc:docMk/>
            <pc:sldMk cId="0" sldId="261"/>
            <ac:spMk id="5" creationId="{00000000-0000-0000-0000-000000000000}"/>
          </ac:spMkLst>
        </pc:spChg>
        <pc:spChg chg="mod">
          <ac:chgData name="Jones, Kaylei, PSIA" userId="e29c987d-c0ba-46ea-a3e4-7f829d96db99" providerId="ADAL" clId="{FF052A87-8C72-4216-9D00-35A1D4DDC610}" dt="2026-07-20T21:06:04.755" v="75" actId="1035"/>
          <ac:spMkLst>
            <pc:docMk/>
            <pc:sldMk cId="0" sldId="261"/>
            <ac:spMk id="8" creationId="{0437291C-5046-5A62-63ED-B505F88D6C85}"/>
          </ac:spMkLst>
        </pc:spChg>
        <pc:spChg chg="add mod">
          <ac:chgData name="Jones, Kaylei, PSIA" userId="e29c987d-c0ba-46ea-a3e4-7f829d96db99" providerId="ADAL" clId="{FF052A87-8C72-4216-9D00-35A1D4DDC610}" dt="2026-07-20T20:52:32.052" v="31" actId="1076"/>
          <ac:spMkLst>
            <pc:docMk/>
            <pc:sldMk cId="0" sldId="261"/>
            <ac:spMk id="9" creationId="{E0809179-9656-6DEF-D9B9-5C776C421F5C}"/>
          </ac:spMkLst>
        </pc:spChg>
        <pc:cxnChg chg="mod">
          <ac:chgData name="Jones, Kaylei, PSIA" userId="e29c987d-c0ba-46ea-a3e4-7f829d96db99" providerId="ADAL" clId="{FF052A87-8C72-4216-9D00-35A1D4DDC610}" dt="2026-07-23T20:58:07.289" v="468" actId="14100"/>
          <ac:cxnSpMkLst>
            <pc:docMk/>
            <pc:sldMk cId="0" sldId="261"/>
            <ac:cxnSpMk id="11" creationId="{9EBF5AD4-319D-385B-4F94-E6D381FDF182}"/>
          </ac:cxnSpMkLst>
        </pc:cxnChg>
      </pc:sldChg>
      <pc:sldChg chg="addSp delSp modSp mod">
        <pc:chgData name="Jones, Kaylei, PSIA" userId="e29c987d-c0ba-46ea-a3e4-7f829d96db99" providerId="ADAL" clId="{FF052A87-8C72-4216-9D00-35A1D4DDC610}" dt="2026-07-23T21:12:49.663" v="506" actId="2711"/>
        <pc:sldMkLst>
          <pc:docMk/>
          <pc:sldMk cId="0" sldId="262"/>
        </pc:sldMkLst>
        <pc:spChg chg="mod">
          <ac:chgData name="Jones, Kaylei, PSIA" userId="e29c987d-c0ba-46ea-a3e4-7f829d96db99" providerId="ADAL" clId="{FF052A87-8C72-4216-9D00-35A1D4DDC610}" dt="2026-07-23T21:12:49.663" v="506" actId="2711"/>
          <ac:spMkLst>
            <pc:docMk/>
            <pc:sldMk cId="0" sldId="262"/>
            <ac:spMk id="5" creationId="{00000000-0000-0000-0000-000000000000}"/>
          </ac:spMkLst>
        </pc:spChg>
        <pc:spChg chg="mod">
          <ac:chgData name="Jones, Kaylei, PSIA" userId="e29c987d-c0ba-46ea-a3e4-7f829d96db99" providerId="ADAL" clId="{FF052A87-8C72-4216-9D00-35A1D4DDC610}" dt="2026-07-20T21:07:05.289" v="84" actId="1076"/>
          <ac:spMkLst>
            <pc:docMk/>
            <pc:sldMk cId="0" sldId="262"/>
            <ac:spMk id="6" creationId="{00000000-0000-0000-0000-000000000000}"/>
          </ac:spMkLst>
        </pc:spChg>
        <pc:spChg chg="add del mod">
          <ac:chgData name="Jones, Kaylei, PSIA" userId="e29c987d-c0ba-46ea-a3e4-7f829d96db99" providerId="ADAL" clId="{FF052A87-8C72-4216-9D00-35A1D4DDC610}" dt="2026-07-20T21:10:23.775" v="132" actId="478"/>
          <ac:spMkLst>
            <pc:docMk/>
            <pc:sldMk cId="0" sldId="262"/>
            <ac:spMk id="14" creationId="{63E2AB60-D7F6-7DAF-B309-DD041221146F}"/>
          </ac:spMkLst>
        </pc:spChg>
        <pc:spChg chg="add del mod">
          <ac:chgData name="Jones, Kaylei, PSIA" userId="e29c987d-c0ba-46ea-a3e4-7f829d96db99" providerId="ADAL" clId="{FF052A87-8C72-4216-9D00-35A1D4DDC610}" dt="2026-07-20T21:10:34.721" v="133" actId="1076"/>
          <ac:spMkLst>
            <pc:docMk/>
            <pc:sldMk cId="0" sldId="262"/>
            <ac:spMk id="17" creationId="{799A9FD2-CB29-E955-70F5-F23B2D95E436}"/>
          </ac:spMkLst>
        </pc:spChg>
        <pc:spChg chg="add del mod">
          <ac:chgData name="Jones, Kaylei, PSIA" userId="e29c987d-c0ba-46ea-a3e4-7f829d96db99" providerId="ADAL" clId="{FF052A87-8C72-4216-9D00-35A1D4DDC610}" dt="2026-07-20T21:10:42.710" v="134" actId="1076"/>
          <ac:spMkLst>
            <pc:docMk/>
            <pc:sldMk cId="0" sldId="262"/>
            <ac:spMk id="20" creationId="{7F5682B1-230F-96A4-7C58-538A6B37D1BD}"/>
          </ac:spMkLst>
        </pc:spChg>
        <pc:picChg chg="mod">
          <ac:chgData name="Jones, Kaylei, PSIA" userId="e29c987d-c0ba-46ea-a3e4-7f829d96db99" providerId="ADAL" clId="{FF052A87-8C72-4216-9D00-35A1D4DDC610}" dt="2026-07-20T21:08:59.393" v="113" actId="1076"/>
          <ac:picMkLst>
            <pc:docMk/>
            <pc:sldMk cId="0" sldId="262"/>
            <ac:picMk id="13" creationId="{0677D144-CBF9-FF45-24CA-F317D15023A3}"/>
          </ac:picMkLst>
        </pc:picChg>
      </pc:sldChg>
      <pc:sldChg chg="addSp delSp modSp mod">
        <pc:chgData name="Jones, Kaylei, PSIA" userId="e29c987d-c0ba-46ea-a3e4-7f829d96db99" providerId="ADAL" clId="{FF052A87-8C72-4216-9D00-35A1D4DDC610}" dt="2026-07-23T21:13:04.336" v="507" actId="2711"/>
        <pc:sldMkLst>
          <pc:docMk/>
          <pc:sldMk cId="0" sldId="263"/>
        </pc:sldMkLst>
        <pc:spChg chg="mod">
          <ac:chgData name="Jones, Kaylei, PSIA" userId="e29c987d-c0ba-46ea-a3e4-7f829d96db99" providerId="ADAL" clId="{FF052A87-8C72-4216-9D00-35A1D4DDC610}" dt="2026-07-23T21:13:04.336" v="507" actId="2711"/>
          <ac:spMkLst>
            <pc:docMk/>
            <pc:sldMk cId="0" sldId="263"/>
            <ac:spMk id="5" creationId="{00000000-0000-0000-0000-000000000000}"/>
          </ac:spMkLst>
        </pc:spChg>
        <pc:spChg chg="mod">
          <ac:chgData name="Jones, Kaylei, PSIA" userId="e29c987d-c0ba-46ea-a3e4-7f829d96db99" providerId="ADAL" clId="{FF052A87-8C72-4216-9D00-35A1D4DDC610}" dt="2026-07-22T22:43:11.036" v="427" actId="1076"/>
          <ac:spMkLst>
            <pc:docMk/>
            <pc:sldMk cId="0" sldId="263"/>
            <ac:spMk id="6" creationId="{00000000-0000-0000-0000-000000000000}"/>
          </ac:spMkLst>
        </pc:spChg>
        <pc:picChg chg="add mod">
          <ac:chgData name="Jones, Kaylei, PSIA" userId="e29c987d-c0ba-46ea-a3e4-7f829d96db99" providerId="ADAL" clId="{FF052A87-8C72-4216-9D00-35A1D4DDC610}" dt="2026-07-20T21:14:10.713" v="183" actId="1076"/>
          <ac:picMkLst>
            <pc:docMk/>
            <pc:sldMk cId="0" sldId="263"/>
            <ac:picMk id="8" creationId="{3C2FAADD-4582-DC48-9D2E-E08D8E514525}"/>
          </ac:picMkLst>
        </pc:picChg>
        <pc:cxnChg chg="add mod">
          <ac:chgData name="Jones, Kaylei, PSIA" userId="e29c987d-c0ba-46ea-a3e4-7f829d96db99" providerId="ADAL" clId="{FF052A87-8C72-4216-9D00-35A1D4DDC610}" dt="2026-07-20T21:15:11.269" v="199" actId="14100"/>
          <ac:cxnSpMkLst>
            <pc:docMk/>
            <pc:sldMk cId="0" sldId="263"/>
            <ac:cxnSpMk id="21" creationId="{A66989FB-0C18-25EF-E82D-48D3D14E043E}"/>
          </ac:cxnSpMkLst>
        </pc:cxnChg>
        <pc:cxnChg chg="mod ord">
          <ac:chgData name="Jones, Kaylei, PSIA" userId="e29c987d-c0ba-46ea-a3e4-7f829d96db99" providerId="ADAL" clId="{FF052A87-8C72-4216-9D00-35A1D4DDC610}" dt="2026-07-20T21:14:40.408" v="191" actId="14100"/>
          <ac:cxnSpMkLst>
            <pc:docMk/>
            <pc:sldMk cId="0" sldId="263"/>
            <ac:cxnSpMk id="35" creationId="{1EB417A1-705B-DA5C-0984-0746594C9005}"/>
          </ac:cxnSpMkLst>
        </pc:cxnChg>
      </pc:sldChg>
      <pc:sldChg chg="modSp mod">
        <pc:chgData name="Jones, Kaylei, PSIA" userId="e29c987d-c0ba-46ea-a3e4-7f829d96db99" providerId="ADAL" clId="{FF052A87-8C72-4216-9D00-35A1D4DDC610}" dt="2026-07-20T22:51:14.857" v="409" actId="1076"/>
        <pc:sldMkLst>
          <pc:docMk/>
          <pc:sldMk cId="0" sldId="264"/>
        </pc:sldMkLst>
        <pc:spChg chg="mod">
          <ac:chgData name="Jones, Kaylei, PSIA" userId="e29c987d-c0ba-46ea-a3e4-7f829d96db99" providerId="ADAL" clId="{FF052A87-8C72-4216-9D00-35A1D4DDC610}" dt="2026-07-20T22:50:42.052" v="408" actId="6549"/>
          <ac:spMkLst>
            <pc:docMk/>
            <pc:sldMk cId="0" sldId="264"/>
            <ac:spMk id="5" creationId="{00000000-0000-0000-0000-000000000000}"/>
          </ac:spMkLst>
        </pc:spChg>
        <pc:spChg chg="mod">
          <ac:chgData name="Jones, Kaylei, PSIA" userId="e29c987d-c0ba-46ea-a3e4-7f829d96db99" providerId="ADAL" clId="{FF052A87-8C72-4216-9D00-35A1D4DDC610}" dt="2026-07-20T22:51:14.857" v="409" actId="1076"/>
          <ac:spMkLst>
            <pc:docMk/>
            <pc:sldMk cId="0" sldId="264"/>
            <ac:spMk id="6" creationId="{00000000-0000-0000-0000-000000000000}"/>
          </ac:spMkLst>
        </pc:spChg>
      </pc:sldChg>
      <pc:sldChg chg="modSp mod">
        <pc:chgData name="Jones, Kaylei, PSIA" userId="e29c987d-c0ba-46ea-a3e4-7f829d96db99" providerId="ADAL" clId="{FF052A87-8C72-4216-9D00-35A1D4DDC610}" dt="2026-07-20T21:00:14.224" v="63" actId="20577"/>
        <pc:sldMkLst>
          <pc:docMk/>
          <pc:sldMk cId="0" sldId="265"/>
        </pc:sldMkLst>
        <pc:spChg chg="mod">
          <ac:chgData name="Jones, Kaylei, PSIA" userId="e29c987d-c0ba-46ea-a3e4-7f829d96db99" providerId="ADAL" clId="{FF052A87-8C72-4216-9D00-35A1D4DDC610}" dt="2026-07-20T21:00:14.224" v="63" actId="20577"/>
          <ac:spMkLst>
            <pc:docMk/>
            <pc:sldMk cId="0" sldId="265"/>
            <ac:spMk id="5" creationId="{00000000-0000-0000-0000-000000000000}"/>
          </ac:spMkLst>
        </pc:spChg>
      </pc:sldChg>
      <pc:sldChg chg="addSp delSp modSp mod">
        <pc:chgData name="Jones, Kaylei, PSIA" userId="e29c987d-c0ba-46ea-a3e4-7f829d96db99" providerId="ADAL" clId="{FF052A87-8C72-4216-9D00-35A1D4DDC610}" dt="2026-07-23T21:02:10.211" v="497" actId="113"/>
        <pc:sldMkLst>
          <pc:docMk/>
          <pc:sldMk cId="1046968556" sldId="267"/>
        </pc:sldMkLst>
        <pc:spChg chg="mod">
          <ac:chgData name="Jones, Kaylei, PSIA" userId="e29c987d-c0ba-46ea-a3e4-7f829d96db99" providerId="ADAL" clId="{FF052A87-8C72-4216-9D00-35A1D4DDC610}" dt="2026-07-23T21:02:10.211" v="497" actId="113"/>
          <ac:spMkLst>
            <pc:docMk/>
            <pc:sldMk cId="1046968556" sldId="267"/>
            <ac:spMk id="5" creationId="{72A56F29-10C0-8364-DE88-5A32AF8119BD}"/>
          </ac:spMkLst>
        </pc:spChg>
        <pc:spChg chg="mod">
          <ac:chgData name="Jones, Kaylei, PSIA" userId="e29c987d-c0ba-46ea-a3e4-7f829d96db99" providerId="ADAL" clId="{FF052A87-8C72-4216-9D00-35A1D4DDC610}" dt="2026-07-20T22:22:43.340" v="304" actId="1076"/>
          <ac:spMkLst>
            <pc:docMk/>
            <pc:sldMk cId="1046968556" sldId="267"/>
            <ac:spMk id="6" creationId="{CD122F1B-5D87-C72C-D598-CA19B7001E61}"/>
          </ac:spMkLst>
        </pc:spChg>
        <pc:spChg chg="mod">
          <ac:chgData name="Jones, Kaylei, PSIA" userId="e29c987d-c0ba-46ea-a3e4-7f829d96db99" providerId="ADAL" clId="{FF052A87-8C72-4216-9D00-35A1D4DDC610}" dt="2026-07-20T22:22:57.655" v="309" actId="1035"/>
          <ac:spMkLst>
            <pc:docMk/>
            <pc:sldMk cId="1046968556" sldId="267"/>
            <ac:spMk id="9" creationId="{9E285841-718D-A665-4FE1-0023D61B9132}"/>
          </ac:spMkLst>
        </pc:spChg>
        <pc:picChg chg="mod modCrop">
          <ac:chgData name="Jones, Kaylei, PSIA" userId="e29c987d-c0ba-46ea-a3e4-7f829d96db99" providerId="ADAL" clId="{FF052A87-8C72-4216-9D00-35A1D4DDC610}" dt="2026-07-20T22:31:29.567" v="402" actId="732"/>
          <ac:picMkLst>
            <pc:docMk/>
            <pc:sldMk cId="1046968556" sldId="267"/>
            <ac:picMk id="8" creationId="{90EDBBD3-1A10-AF45-F903-55AC56417FDE}"/>
          </ac:picMkLst>
        </pc:picChg>
        <pc:picChg chg="mod modCrop">
          <ac:chgData name="Jones, Kaylei, PSIA" userId="e29c987d-c0ba-46ea-a3e4-7f829d96db99" providerId="ADAL" clId="{FF052A87-8C72-4216-9D00-35A1D4DDC610}" dt="2026-07-20T22:31:28.979" v="401" actId="732"/>
          <ac:picMkLst>
            <pc:docMk/>
            <pc:sldMk cId="1046968556" sldId="267"/>
            <ac:picMk id="12" creationId="{86B58767-341B-5902-EAEE-7EAB8D03E337}"/>
          </ac:picMkLst>
        </pc:picChg>
        <pc:cxnChg chg="mod">
          <ac:chgData name="Jones, Kaylei, PSIA" userId="e29c987d-c0ba-46ea-a3e4-7f829d96db99" providerId="ADAL" clId="{FF052A87-8C72-4216-9D00-35A1D4DDC610}" dt="2026-07-20T22:25:34.060" v="367" actId="14100"/>
          <ac:cxnSpMkLst>
            <pc:docMk/>
            <pc:sldMk cId="1046968556" sldId="267"/>
            <ac:cxnSpMk id="13" creationId="{A8FE9909-B192-CD72-B697-F56772A4B636}"/>
          </ac:cxnSpMkLst>
        </pc:cxnChg>
        <pc:cxnChg chg="mod">
          <ac:chgData name="Jones, Kaylei, PSIA" userId="e29c987d-c0ba-46ea-a3e4-7f829d96db99" providerId="ADAL" clId="{FF052A87-8C72-4216-9D00-35A1D4DDC610}" dt="2026-07-20T22:31:32.024" v="406" actId="14100"/>
          <ac:cxnSpMkLst>
            <pc:docMk/>
            <pc:sldMk cId="1046968556" sldId="267"/>
            <ac:cxnSpMk id="17" creationId="{4B6C9B4C-26F1-4793-5C0A-64E202B0E331}"/>
          </ac:cxnSpMkLst>
        </pc:cxnChg>
      </pc:sldChg>
      <pc:sldChg chg="addSp delSp modSp mod">
        <pc:chgData name="Jones, Kaylei, PSIA" userId="e29c987d-c0ba-46ea-a3e4-7f829d96db99" providerId="ADAL" clId="{FF052A87-8C72-4216-9D00-35A1D4DDC610}" dt="2026-07-20T22:22:10.910" v="301" actId="1076"/>
        <pc:sldMkLst>
          <pc:docMk/>
          <pc:sldMk cId="485277400" sldId="268"/>
        </pc:sldMkLst>
        <pc:spChg chg="mod">
          <ac:chgData name="Jones, Kaylei, PSIA" userId="e29c987d-c0ba-46ea-a3e4-7f829d96db99" providerId="ADAL" clId="{FF052A87-8C72-4216-9D00-35A1D4DDC610}" dt="2026-07-20T22:21:45.650" v="296" actId="1076"/>
          <ac:spMkLst>
            <pc:docMk/>
            <pc:sldMk cId="485277400" sldId="268"/>
            <ac:spMk id="5" creationId="{70680475-2328-CD27-94DE-EB69E6D2BCAC}"/>
          </ac:spMkLst>
        </pc:spChg>
        <pc:spChg chg="add mod ord">
          <ac:chgData name="Jones, Kaylei, PSIA" userId="e29c987d-c0ba-46ea-a3e4-7f829d96db99" providerId="ADAL" clId="{FF052A87-8C72-4216-9D00-35A1D4DDC610}" dt="2026-07-20T22:22:08.305" v="300" actId="1076"/>
          <ac:spMkLst>
            <pc:docMk/>
            <pc:sldMk cId="485277400" sldId="268"/>
            <ac:spMk id="7" creationId="{F6B4BF46-F72E-4D00-54A9-FCEBA531CE26}"/>
          </ac:spMkLst>
        </pc:spChg>
        <pc:picChg chg="add mod modCrop">
          <ac:chgData name="Jones, Kaylei, PSIA" userId="e29c987d-c0ba-46ea-a3e4-7f829d96db99" providerId="ADAL" clId="{FF052A87-8C72-4216-9D00-35A1D4DDC610}" dt="2026-07-20T22:22:10.910" v="301" actId="1076"/>
          <ac:picMkLst>
            <pc:docMk/>
            <pc:sldMk cId="485277400" sldId="268"/>
            <ac:picMk id="12" creationId="{2FD988A7-7C5D-D7C5-375D-4EBD15DB69C8}"/>
          </ac:picMkLst>
        </pc:picChg>
      </pc:sldChg>
      <pc:sldChg chg="addSp delSp modSp mod">
        <pc:chgData name="Jones, Kaylei, PSIA" userId="e29c987d-c0ba-46ea-a3e4-7f829d96db99" providerId="ADAL" clId="{FF052A87-8C72-4216-9D00-35A1D4DDC610}" dt="2026-07-23T21:09:33.738" v="505" actId="1076"/>
        <pc:sldMkLst>
          <pc:docMk/>
          <pc:sldMk cId="256576241" sldId="269"/>
        </pc:sldMkLst>
        <pc:spChg chg="mod">
          <ac:chgData name="Jones, Kaylei, PSIA" userId="e29c987d-c0ba-46ea-a3e4-7f829d96db99" providerId="ADAL" clId="{FF052A87-8C72-4216-9D00-35A1D4DDC610}" dt="2026-07-20T22:20:43.776" v="287" actId="6549"/>
          <ac:spMkLst>
            <pc:docMk/>
            <pc:sldMk cId="256576241" sldId="269"/>
            <ac:spMk id="5" creationId="{DD93669B-9397-34FC-58DB-F55EBA27061D}"/>
          </ac:spMkLst>
        </pc:spChg>
        <pc:spChg chg="mod">
          <ac:chgData name="Jones, Kaylei, PSIA" userId="e29c987d-c0ba-46ea-a3e4-7f829d96db99" providerId="ADAL" clId="{FF052A87-8C72-4216-9D00-35A1D4DDC610}" dt="2026-07-23T21:09:33.738" v="505" actId="1076"/>
          <ac:spMkLst>
            <pc:docMk/>
            <pc:sldMk cId="256576241" sldId="269"/>
            <ac:spMk id="6" creationId="{BDAC0463-C779-F96E-12E1-CF5785FC9405}"/>
          </ac:spMkLst>
        </pc:spChg>
        <pc:picChg chg="add mod">
          <ac:chgData name="Jones, Kaylei, PSIA" userId="e29c987d-c0ba-46ea-a3e4-7f829d96db99" providerId="ADAL" clId="{FF052A87-8C72-4216-9D00-35A1D4DDC610}" dt="2026-07-20T21:32:28.296" v="242" actId="1076"/>
          <ac:picMkLst>
            <pc:docMk/>
            <pc:sldMk cId="256576241" sldId="269"/>
            <ac:picMk id="12" creationId="{25FA59C0-F064-B90B-6A1C-8FF7A43463CA}"/>
          </ac:picMkLst>
        </pc:picChg>
        <pc:cxnChg chg="mod ord">
          <ac:chgData name="Jones, Kaylei, PSIA" userId="e29c987d-c0ba-46ea-a3e4-7f829d96db99" providerId="ADAL" clId="{FF052A87-8C72-4216-9D00-35A1D4DDC610}" dt="2026-07-20T21:32:43.110" v="247" actId="14100"/>
          <ac:cxnSpMkLst>
            <pc:docMk/>
            <pc:sldMk cId="256576241" sldId="269"/>
            <ac:cxnSpMk id="11" creationId="{EAD37289-A68C-92A5-5C19-A7ABB28085BA}"/>
          </ac:cxnSpMkLst>
        </pc:cxn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nmpsia.com/index.html" TargetMode="External"/><Relationship Id="rId2" Type="http://schemas.openxmlformats.org/officeDocument/2006/relationships/hyperlink" Target="https://nmpsia.com/employer-trainings.html" TargetMode="Externa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500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640080" y="1966271"/>
            <a:ext cx="10857821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3000" b="1">
                <a:solidFill>
                  <a:srgbClr val="00539B"/>
                </a:solidFill>
                <a:latin typeface="Aptos"/>
              </a:defRPr>
            </a:pPr>
            <a:r>
              <a:rPr sz="4000" dirty="0"/>
              <a:t>Employer </a:t>
            </a:r>
            <a:r>
              <a:rPr sz="4000" dirty="0" err="1"/>
              <a:t>MyBenefits</a:t>
            </a:r>
            <a:r>
              <a:rPr sz="4000" dirty="0"/>
              <a:t> Portal Tutoria</a:t>
            </a:r>
            <a:r>
              <a:rPr lang="en-US" sz="4000" dirty="0"/>
              <a:t>l</a:t>
            </a:r>
          </a:p>
          <a:p>
            <a:pPr algn="ctr">
              <a:defRPr sz="3000" b="1">
                <a:solidFill>
                  <a:srgbClr val="00539B"/>
                </a:solidFill>
                <a:latin typeface="Aptos"/>
              </a:defRPr>
            </a:pPr>
            <a:r>
              <a:rPr lang="en-US" sz="4000" dirty="0"/>
              <a:t>Send Feedback </a:t>
            </a:r>
            <a:endParaRPr sz="4000" dirty="0"/>
          </a:p>
          <a:p>
            <a:pPr algn="ctr">
              <a:defRPr sz="2400"/>
            </a:pPr>
            <a:endParaRPr sz="4000" dirty="0"/>
          </a:p>
        </p:txBody>
      </p:sp>
      <p:pic>
        <p:nvPicPr>
          <p:cNvPr id="5" name="Picture 4" descr="A logo with blue text&#10;&#10;Description automatically generated">
            <a:extLst>
              <a:ext uri="{FF2B5EF4-FFF2-40B4-BE49-F238E27FC236}">
                <a16:creationId xmlns:a16="http://schemas.microsoft.com/office/drawing/2014/main" id="{A6761ECA-79B0-D981-C770-5CD50DF2712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0184" y="5015620"/>
            <a:ext cx="2942965" cy="174098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6A557F1-935F-B4E0-2F58-CF04144EF9C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8484" y="5314384"/>
            <a:ext cx="2574447" cy="1190287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D59CFF-368B-2A8A-E639-1C9EB14AFB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603DBDD-EC9E-AE8D-1460-2AE4245C76FD}"/>
              </a:ext>
            </a:extLst>
          </p:cNvPr>
          <p:cNvSpPr/>
          <p:nvPr/>
        </p:nvSpPr>
        <p:spPr>
          <a:xfrm>
            <a:off x="0" y="0"/>
            <a:ext cx="12191695" cy="500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5F7A4C5-BE6B-B5BF-906D-1CA434110C13}"/>
              </a:ext>
            </a:extLst>
          </p:cNvPr>
          <p:cNvSpPr txBox="1"/>
          <p:nvPr/>
        </p:nvSpPr>
        <p:spPr>
          <a:xfrm>
            <a:off x="9784080" y="45720"/>
            <a:ext cx="870751" cy="33855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 b="1">
                <a:solidFill>
                  <a:srgbClr val="FFFFFF"/>
                </a:solidFill>
              </a:defRPr>
            </a:pPr>
            <a:r>
              <a:rPr lang="en-US" dirty="0"/>
              <a:t>10</a:t>
            </a:r>
            <a:r>
              <a:rPr dirty="0"/>
              <a:t> of 1</a:t>
            </a:r>
            <a:r>
              <a:rPr lang="en-US" dirty="0"/>
              <a:t>3</a:t>
            </a:r>
            <a:endParaRPr dirty="0"/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70680475-2328-CD27-94DE-EB69E6D2BCAC}"/>
              </a:ext>
            </a:extLst>
          </p:cNvPr>
          <p:cNvSpPr/>
          <p:nvPr/>
        </p:nvSpPr>
        <p:spPr>
          <a:xfrm>
            <a:off x="549454" y="1048507"/>
            <a:ext cx="4201392" cy="3005527"/>
          </a:xfrm>
          <a:prstGeom prst="roundRect">
            <a:avLst/>
          </a:prstGeom>
          <a:solidFill>
            <a:srgbClr val="F5F8F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lvl="0" indent="-457200" defTabSz="914400" eaLnBrk="0" fontAlgn="base" hangingPunct="0"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</a:pPr>
            <a:r>
              <a:rPr lang="en-US" altLang="en-US" sz="2000" dirty="0">
                <a:solidFill>
                  <a:schemeClr val="tx1"/>
                </a:solidFill>
              </a:rPr>
              <a:t>Subject will auto populate with employee name and SSN. </a:t>
            </a:r>
          </a:p>
          <a:p>
            <a:pPr marL="457200" lvl="0" indent="-457200" defTabSz="914400" eaLnBrk="0" fontAlgn="base" hangingPunct="0"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</a:pPr>
            <a:r>
              <a:rPr lang="en-US" altLang="en-US" sz="2000" dirty="0">
                <a:solidFill>
                  <a:schemeClr val="tx1"/>
                </a:solidFill>
              </a:rPr>
              <a:t>Type your message. </a:t>
            </a:r>
          </a:p>
          <a:p>
            <a:pPr marL="457200" lvl="0" indent="-457200" defTabSz="914400" eaLnBrk="0" fontAlgn="base" hangingPunct="0"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</a:pPr>
            <a:r>
              <a:rPr lang="en-US" altLang="en-US" sz="2000" dirty="0">
                <a:solidFill>
                  <a:schemeClr val="tx1"/>
                </a:solidFill>
              </a:rPr>
              <a:t>Attach supporting documents, if needed. </a:t>
            </a:r>
          </a:p>
          <a:p>
            <a:pPr marL="457200" lvl="0" indent="-457200" defTabSz="914400" eaLnBrk="0" fontAlgn="base" hangingPunct="0"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</a:pPr>
            <a:r>
              <a:rPr lang="en-US" altLang="en-US" sz="2000" dirty="0">
                <a:solidFill>
                  <a:schemeClr val="tx1"/>
                </a:solidFill>
              </a:rPr>
              <a:t>Select the appropriate recipient. </a:t>
            </a:r>
          </a:p>
          <a:p>
            <a:pPr marL="457200" lvl="0" indent="-457200" defTabSz="914400" eaLnBrk="0" fontAlgn="base" hangingPunct="0"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</a:pPr>
            <a:r>
              <a:rPr lang="en-US" altLang="en-US" sz="2000" dirty="0">
                <a:solidFill>
                  <a:schemeClr val="tx1"/>
                </a:solidFill>
              </a:rPr>
              <a:t>Select </a:t>
            </a:r>
            <a:r>
              <a:rPr lang="en-US" altLang="en-US" sz="2000" b="1" dirty="0">
                <a:solidFill>
                  <a:schemeClr val="tx1"/>
                </a:solidFill>
              </a:rPr>
              <a:t>Submit</a:t>
            </a:r>
            <a:r>
              <a:rPr lang="en-US" altLang="en-US" sz="2000" dirty="0">
                <a:solidFill>
                  <a:schemeClr val="tx1"/>
                </a:solidFill>
              </a:rPr>
              <a:t>. 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145F7811-22BA-994F-89E6-E1A253DEF063}"/>
              </a:ext>
            </a:extLst>
          </p:cNvPr>
          <p:cNvSpPr txBox="1"/>
          <p:nvPr/>
        </p:nvSpPr>
        <p:spPr>
          <a:xfrm>
            <a:off x="274320" y="45720"/>
            <a:ext cx="1056828" cy="4616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400" b="1">
                <a:solidFill>
                  <a:srgbClr val="FFFFFF"/>
                </a:solidFill>
                <a:latin typeface="Aptos"/>
              </a:defRPr>
            </a:pPr>
            <a:r>
              <a:rPr dirty="0"/>
              <a:t>Step </a:t>
            </a:r>
            <a:r>
              <a:rPr lang="en-US" dirty="0"/>
              <a:t>5</a:t>
            </a:r>
            <a:endParaRPr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2FD988A7-7C5D-D7C5-375D-4EBD15DB69C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5437"/>
          <a:stretch>
            <a:fillRect/>
          </a:stretch>
        </p:blipFill>
        <p:spPr>
          <a:xfrm>
            <a:off x="5088087" y="1143971"/>
            <a:ext cx="6253989" cy="4808419"/>
          </a:xfrm>
          <a:prstGeom prst="rect">
            <a:avLst/>
          </a:prstGeom>
        </p:spPr>
      </p:pic>
      <p:sp>
        <p:nvSpPr>
          <p:cNvPr id="7" name="Rounded Rectangle 5">
            <a:extLst>
              <a:ext uri="{FF2B5EF4-FFF2-40B4-BE49-F238E27FC236}">
                <a16:creationId xmlns:a16="http://schemas.microsoft.com/office/drawing/2014/main" id="{F6B4BF46-F72E-4D00-54A9-FCEBA531CE26}"/>
              </a:ext>
            </a:extLst>
          </p:cNvPr>
          <p:cNvSpPr/>
          <p:nvPr/>
        </p:nvSpPr>
        <p:spPr>
          <a:xfrm>
            <a:off x="912370" y="4238173"/>
            <a:ext cx="3475559" cy="2135516"/>
          </a:xfrm>
          <a:prstGeom prst="roundRect">
            <a:avLst/>
          </a:prstGeom>
          <a:solidFill>
            <a:srgbClr val="FFFFFF"/>
          </a:solidFill>
          <a:ln>
            <a:solidFill>
              <a:srgbClr val="00875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200" b="1">
                <a:solidFill>
                  <a:srgbClr val="00875F"/>
                </a:solidFill>
              </a:defRPr>
            </a:pPr>
            <a:r>
              <a:rPr dirty="0"/>
              <a:t>Helpful Tip</a:t>
            </a:r>
          </a:p>
          <a:p>
            <a:pPr>
              <a:defRPr sz="1800">
                <a:solidFill>
                  <a:srgbClr val="464646"/>
                </a:solidFill>
                <a:latin typeface="Aptos"/>
              </a:defRPr>
            </a:pPr>
            <a:r>
              <a:rPr lang="en-US" dirty="0"/>
              <a:t>Include enough detail in your message to help your EASI Edu Representative understand your request without requiring additional follow-up.</a:t>
            </a:r>
          </a:p>
        </p:txBody>
      </p:sp>
    </p:spTree>
    <p:extLst>
      <p:ext uri="{BB962C8B-B14F-4D97-AF65-F5344CB8AC3E}">
        <p14:creationId xmlns:p14="http://schemas.microsoft.com/office/powerpoint/2010/main" val="48527740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B57C68-FD33-1C35-BBC3-9D09CE04CC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74E146A-3BFB-AF4E-6A7E-7E8D8E5C4D90}"/>
              </a:ext>
            </a:extLst>
          </p:cNvPr>
          <p:cNvSpPr/>
          <p:nvPr/>
        </p:nvSpPr>
        <p:spPr>
          <a:xfrm>
            <a:off x="0" y="0"/>
            <a:ext cx="12191695" cy="500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A0DA180-6F70-AC33-0DC7-4A1A53456F73}"/>
              </a:ext>
            </a:extLst>
          </p:cNvPr>
          <p:cNvSpPr txBox="1"/>
          <p:nvPr/>
        </p:nvSpPr>
        <p:spPr>
          <a:xfrm>
            <a:off x="274320" y="45720"/>
            <a:ext cx="1056828" cy="4616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400" b="1">
                <a:solidFill>
                  <a:srgbClr val="FFFFFF"/>
                </a:solidFill>
                <a:latin typeface="Aptos"/>
              </a:defRPr>
            </a:pPr>
            <a:r>
              <a:rPr dirty="0"/>
              <a:t>Step </a:t>
            </a:r>
            <a:r>
              <a:rPr lang="en-US" dirty="0"/>
              <a:t>6</a:t>
            </a:r>
            <a:endParaRPr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35B3458-B3B3-7505-110E-9755760C7336}"/>
              </a:ext>
            </a:extLst>
          </p:cNvPr>
          <p:cNvSpPr txBox="1"/>
          <p:nvPr/>
        </p:nvSpPr>
        <p:spPr>
          <a:xfrm>
            <a:off x="9784080" y="45720"/>
            <a:ext cx="870751" cy="33855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 b="1">
                <a:solidFill>
                  <a:srgbClr val="FFFFFF"/>
                </a:solidFill>
              </a:defRPr>
            </a:pPr>
            <a:r>
              <a:rPr lang="en-US" dirty="0"/>
              <a:t>11</a:t>
            </a:r>
            <a:r>
              <a:rPr dirty="0"/>
              <a:t> of 1</a:t>
            </a:r>
            <a:r>
              <a:rPr lang="en-US" dirty="0"/>
              <a:t>3</a:t>
            </a:r>
            <a:endParaRPr dirty="0"/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72A56F29-10C0-8364-DE88-5A32AF8119BD}"/>
              </a:ext>
            </a:extLst>
          </p:cNvPr>
          <p:cNvSpPr/>
          <p:nvPr/>
        </p:nvSpPr>
        <p:spPr>
          <a:xfrm>
            <a:off x="357546" y="963552"/>
            <a:ext cx="4108946" cy="3139352"/>
          </a:xfrm>
          <a:prstGeom prst="roundRect">
            <a:avLst/>
          </a:prstGeom>
          <a:solidFill>
            <a:srgbClr val="F5F8F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To review previously submitted messages from the Home page:</a:t>
            </a:r>
          </a:p>
          <a:p>
            <a:pPr marL="519113" indent="-285750">
              <a:buFont typeface="Courier New" panose="02070309020205020404" pitchFamily="49" charset="0"/>
              <a:buChar char="o"/>
            </a:pPr>
            <a:r>
              <a:rPr lang="en-US" dirty="0">
                <a:solidFill>
                  <a:schemeClr val="tx1"/>
                </a:solidFill>
              </a:rPr>
              <a:t>Navigate to the </a:t>
            </a:r>
            <a:r>
              <a:rPr lang="en-US" b="1" dirty="0">
                <a:solidFill>
                  <a:schemeClr val="tx1"/>
                </a:solidFill>
              </a:rPr>
              <a:t>Feedback </a:t>
            </a:r>
            <a:r>
              <a:rPr lang="en-US" dirty="0">
                <a:solidFill>
                  <a:schemeClr val="tx1"/>
                </a:solidFill>
              </a:rPr>
              <a:t>tab. </a:t>
            </a:r>
          </a:p>
          <a:p>
            <a:pPr marL="519113" indent="-285750">
              <a:buFont typeface="Courier New" panose="02070309020205020404" pitchFamily="49" charset="0"/>
              <a:buChar char="o"/>
            </a:pPr>
            <a:r>
              <a:rPr lang="en-US" dirty="0">
                <a:solidFill>
                  <a:schemeClr val="tx1"/>
                </a:solidFill>
              </a:rPr>
              <a:t>Select </a:t>
            </a:r>
            <a:r>
              <a:rPr lang="en-US" b="1" dirty="0">
                <a:solidFill>
                  <a:schemeClr val="tx1"/>
                </a:solidFill>
              </a:rPr>
              <a:t>Check Message</a:t>
            </a:r>
            <a:r>
              <a:rPr lang="en-US" dirty="0">
                <a:solidFill>
                  <a:schemeClr val="tx1"/>
                </a:solidFill>
              </a:rPr>
              <a:t>.</a:t>
            </a:r>
            <a:endParaRPr lang="en-US" altLang="en-US" dirty="0">
              <a:solidFill>
                <a:schemeClr val="tx1"/>
              </a:solidFill>
            </a:endParaRPr>
          </a:p>
          <a:p>
            <a:pPr marL="285750" lvl="0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altLang="en-US" dirty="0">
                <a:solidFill>
                  <a:schemeClr val="tx1"/>
                </a:solidFill>
              </a:rPr>
              <a:t>Select </a:t>
            </a:r>
            <a:r>
              <a:rPr lang="en-US" altLang="en-US" b="1" dirty="0">
                <a:solidFill>
                  <a:schemeClr val="tx1"/>
                </a:solidFill>
              </a:rPr>
              <a:t>Open &amp; Unread</a:t>
            </a:r>
            <a:r>
              <a:rPr lang="en-US" altLang="en-US" dirty="0">
                <a:solidFill>
                  <a:schemeClr val="tx1"/>
                </a:solidFill>
              </a:rPr>
              <a:t> or </a:t>
            </a:r>
            <a:r>
              <a:rPr lang="en-US" altLang="en-US" b="1" dirty="0">
                <a:solidFill>
                  <a:schemeClr val="tx1"/>
                </a:solidFill>
              </a:rPr>
              <a:t>Closed</a:t>
            </a:r>
            <a:r>
              <a:rPr lang="en-US" altLang="en-US" dirty="0">
                <a:solidFill>
                  <a:schemeClr val="tx1"/>
                </a:solidFill>
              </a:rPr>
              <a:t> to filter messages. </a:t>
            </a:r>
          </a:p>
          <a:p>
            <a:pPr marL="285750" lvl="0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altLang="en-US" dirty="0">
                <a:solidFill>
                  <a:schemeClr val="tx1"/>
                </a:solidFill>
              </a:rPr>
              <a:t>Open messages to review responses from your EASI Edu Representative. </a:t>
            </a: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CD122F1B-5D87-C72C-D598-CA19B7001E61}"/>
              </a:ext>
            </a:extLst>
          </p:cNvPr>
          <p:cNvSpPr/>
          <p:nvPr/>
        </p:nvSpPr>
        <p:spPr>
          <a:xfrm>
            <a:off x="655472" y="4285658"/>
            <a:ext cx="3108960" cy="2273424"/>
          </a:xfrm>
          <a:prstGeom prst="roundRect">
            <a:avLst/>
          </a:prstGeom>
          <a:solidFill>
            <a:srgbClr val="FFFFFF"/>
          </a:solidFill>
          <a:ln>
            <a:solidFill>
              <a:srgbClr val="00875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200" b="1">
                <a:solidFill>
                  <a:srgbClr val="00875F"/>
                </a:solidFill>
              </a:defRPr>
            </a:pPr>
            <a:r>
              <a:rPr dirty="0"/>
              <a:t>Helpful Tip</a:t>
            </a:r>
          </a:p>
          <a:p>
            <a:pPr>
              <a:defRPr sz="1800">
                <a:solidFill>
                  <a:srgbClr val="464646"/>
                </a:solidFill>
                <a:latin typeface="Aptos"/>
              </a:defRPr>
            </a:pPr>
            <a:r>
              <a:rPr lang="en-US" dirty="0"/>
              <a:t>Review your message history before sending a new request. Your question may have already been answered within an existing conversation.</a:t>
            </a:r>
            <a:endParaRPr b="1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0EDBBD3-1A10-AF45-F903-55AC56417F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0" y="1195056"/>
            <a:ext cx="7620000" cy="4300397"/>
          </a:xfrm>
          <a:prstGeom prst="rect">
            <a:avLst/>
          </a:prstGeom>
        </p:spPr>
      </p:pic>
      <p:sp>
        <p:nvSpPr>
          <p:cNvPr id="9" name="Oval 8">
            <a:extLst>
              <a:ext uri="{FF2B5EF4-FFF2-40B4-BE49-F238E27FC236}">
                <a16:creationId xmlns:a16="http://schemas.microsoft.com/office/drawing/2014/main" id="{9E285841-718D-A665-4FE1-0023D61B9132}"/>
              </a:ext>
            </a:extLst>
          </p:cNvPr>
          <p:cNvSpPr/>
          <p:nvPr/>
        </p:nvSpPr>
        <p:spPr>
          <a:xfrm>
            <a:off x="8728983" y="2048335"/>
            <a:ext cx="1214436" cy="386884"/>
          </a:xfrm>
          <a:prstGeom prst="ellipse">
            <a:avLst/>
          </a:prstGeom>
          <a:noFill/>
          <a:ln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086A9DE-3039-B540-8A85-52A2EACEBD16}"/>
              </a:ext>
            </a:extLst>
          </p:cNvPr>
          <p:cNvSpPr/>
          <p:nvPr/>
        </p:nvSpPr>
        <p:spPr>
          <a:xfrm>
            <a:off x="8123138" y="3611200"/>
            <a:ext cx="3176787" cy="14711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000" dirty="0">
                <a:solidFill>
                  <a:schemeClr val="tx1"/>
                </a:solidFill>
              </a:rPr>
              <a:t>555555555    </a:t>
            </a:r>
            <a:r>
              <a:rPr lang="en-US" sz="1000" dirty="0" err="1">
                <a:solidFill>
                  <a:schemeClr val="tx1"/>
                </a:solidFill>
              </a:rPr>
              <a:t>Duck,Daisy</a:t>
            </a:r>
            <a:endParaRPr lang="en-US" sz="1000" dirty="0">
              <a:solidFill>
                <a:schemeClr val="tx1"/>
              </a:solidFill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86B58767-341B-5902-EAEE-7EAB8D03E33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11260" y="2712683"/>
            <a:ext cx="7380740" cy="3349862"/>
          </a:xfrm>
          <a:prstGeom prst="rect">
            <a:avLst/>
          </a:prstGeom>
        </p:spPr>
      </p:pic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A8FE9909-B192-CD72-B697-F56772A4B636}"/>
              </a:ext>
            </a:extLst>
          </p:cNvPr>
          <p:cNvCxnSpPr>
            <a:cxnSpLocks/>
          </p:cNvCxnSpPr>
          <p:nvPr/>
        </p:nvCxnSpPr>
        <p:spPr>
          <a:xfrm>
            <a:off x="3464169" y="2276945"/>
            <a:ext cx="5159306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4B6C9B4C-26F1-4793-5C0A-64E202B0E331}"/>
              </a:ext>
            </a:extLst>
          </p:cNvPr>
          <p:cNvCxnSpPr>
            <a:cxnSpLocks/>
          </p:cNvCxnSpPr>
          <p:nvPr/>
        </p:nvCxnSpPr>
        <p:spPr>
          <a:xfrm>
            <a:off x="2506712" y="2800463"/>
            <a:ext cx="7551688" cy="1046235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4696855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500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274320" y="45720"/>
            <a:ext cx="822960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400" b="1">
                <a:solidFill>
                  <a:srgbClr val="FFFFFF"/>
                </a:solidFill>
                <a:latin typeface="Aptos"/>
              </a:defRPr>
            </a:pPr>
            <a:r>
              <a:t>Common Errors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784080" y="45720"/>
            <a:ext cx="870751" cy="33855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 b="1">
                <a:solidFill>
                  <a:srgbClr val="FFFFFF"/>
                </a:solidFill>
              </a:defRPr>
            </a:pPr>
            <a:r>
              <a:rPr lang="en-US" dirty="0"/>
              <a:t>12</a:t>
            </a:r>
            <a:r>
              <a:rPr dirty="0"/>
              <a:t> of 1</a:t>
            </a:r>
            <a:r>
              <a:rPr lang="en-US" dirty="0"/>
              <a:t>3</a:t>
            </a:r>
            <a:endParaRPr dirty="0"/>
          </a:p>
        </p:txBody>
      </p:sp>
      <p:sp>
        <p:nvSpPr>
          <p:cNvPr id="5" name="Rounded Rectangle 4"/>
          <p:cNvSpPr/>
          <p:nvPr/>
        </p:nvSpPr>
        <p:spPr>
          <a:xfrm>
            <a:off x="801685" y="733331"/>
            <a:ext cx="6935546" cy="5821377"/>
          </a:xfrm>
          <a:prstGeom prst="roundRect">
            <a:avLst/>
          </a:prstGeom>
          <a:solidFill>
            <a:srgbClr val="F5F8F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Common issues you may encounter </a:t>
            </a:r>
          </a:p>
          <a:p>
            <a:pPr algn="ctr"/>
            <a:r>
              <a:rPr lang="en-US" b="1" dirty="0">
                <a:solidFill>
                  <a:schemeClr val="tx1"/>
                </a:solidFill>
              </a:rPr>
              <a:t>when sending feedback:</a:t>
            </a:r>
          </a:p>
          <a:p>
            <a:endParaRPr lang="en-US" b="1" dirty="0">
              <a:solidFill>
                <a:schemeClr val="tx1"/>
              </a:solidFill>
            </a:endParaRPr>
          </a:p>
          <a:p>
            <a:r>
              <a:rPr lang="en-US" b="1" dirty="0">
                <a:solidFill>
                  <a:schemeClr val="tx1"/>
                </a:solidFill>
              </a:rPr>
              <a:t>Employee not found</a:t>
            </a:r>
            <a:r>
              <a:rPr lang="en-US" dirty="0">
                <a:solidFill>
                  <a:schemeClr val="tx1"/>
                </a:solidFill>
              </a:rPr>
              <a:t> – Verify the employee's Social Security Number (SSN), Name, or HIPAA ID and search again. </a:t>
            </a:r>
          </a:p>
          <a:p>
            <a:r>
              <a:rPr lang="en-US" b="1" dirty="0">
                <a:solidFill>
                  <a:schemeClr val="tx1"/>
                </a:solidFill>
              </a:rPr>
              <a:t>Required fields are incomplete</a:t>
            </a:r>
            <a:r>
              <a:rPr lang="en-US" dirty="0">
                <a:solidFill>
                  <a:schemeClr val="tx1"/>
                </a:solidFill>
              </a:rPr>
              <a:t> – Complete the subject and message before submitting. </a:t>
            </a:r>
          </a:p>
          <a:p>
            <a:r>
              <a:rPr lang="en-US" b="1" dirty="0">
                <a:solidFill>
                  <a:schemeClr val="tx1"/>
                </a:solidFill>
              </a:rPr>
              <a:t>Attachment failed to upload</a:t>
            </a:r>
            <a:r>
              <a:rPr lang="en-US" dirty="0">
                <a:solidFill>
                  <a:schemeClr val="tx1"/>
                </a:solidFill>
              </a:rPr>
              <a:t> – Verify the file is supported and has finished uploading before selecting </a:t>
            </a:r>
            <a:r>
              <a:rPr lang="en-US" b="1" dirty="0">
                <a:solidFill>
                  <a:schemeClr val="tx1"/>
                </a:solidFill>
              </a:rPr>
              <a:t>Submit</a:t>
            </a:r>
            <a:r>
              <a:rPr lang="en-US" dirty="0">
                <a:solidFill>
                  <a:schemeClr val="tx1"/>
                </a:solidFill>
              </a:rPr>
              <a:t>. </a:t>
            </a:r>
          </a:p>
          <a:p>
            <a:r>
              <a:rPr lang="en-US" b="1" dirty="0">
                <a:solidFill>
                  <a:schemeClr val="tx1"/>
                </a:solidFill>
              </a:rPr>
              <a:t>Message sent to the wrong recipient</a:t>
            </a:r>
            <a:r>
              <a:rPr lang="en-US" dirty="0">
                <a:solidFill>
                  <a:schemeClr val="tx1"/>
                </a:solidFill>
              </a:rPr>
              <a:t> – Confirm the appropriate recipient before submitting your message. </a:t>
            </a:r>
          </a:p>
          <a:p>
            <a:r>
              <a:rPr lang="en-US" b="1" dirty="0">
                <a:solidFill>
                  <a:schemeClr val="tx1"/>
                </a:solidFill>
              </a:rPr>
              <a:t>Authentication code expired</a:t>
            </a:r>
            <a:r>
              <a:rPr lang="en-US" dirty="0">
                <a:solidFill>
                  <a:schemeClr val="tx1"/>
                </a:solidFill>
              </a:rPr>
              <a:t> – Request a new Multi-Factor Authentication (MFA) code and sign in again. </a:t>
            </a:r>
          </a:p>
          <a:p>
            <a:r>
              <a:rPr lang="en-US" b="1" dirty="0">
                <a:solidFill>
                  <a:schemeClr val="tx1"/>
                </a:solidFill>
              </a:rPr>
              <a:t>Session timed out</a:t>
            </a:r>
            <a:r>
              <a:rPr lang="en-US" dirty="0">
                <a:solidFill>
                  <a:schemeClr val="tx1"/>
                </a:solidFill>
              </a:rPr>
              <a:t> – Log back into the Employer Portal and restart your request. </a:t>
            </a:r>
          </a:p>
          <a:p>
            <a:r>
              <a:rPr lang="en-US" b="1" dirty="0">
                <a:solidFill>
                  <a:schemeClr val="tx1"/>
                </a:solidFill>
              </a:rPr>
              <a:t>Unable to locate previous messages</a:t>
            </a:r>
            <a:r>
              <a:rPr lang="en-US" dirty="0">
                <a:solidFill>
                  <a:schemeClr val="tx1"/>
                </a:solidFill>
              </a:rPr>
              <a:t> – Verify you selected the correct message status (</a:t>
            </a:r>
            <a:r>
              <a:rPr lang="en-US" b="1" dirty="0">
                <a:solidFill>
                  <a:schemeClr val="tx1"/>
                </a:solidFill>
              </a:rPr>
              <a:t>Open &amp; Unread</a:t>
            </a:r>
            <a:r>
              <a:rPr lang="en-US" dirty="0">
                <a:solidFill>
                  <a:schemeClr val="tx1"/>
                </a:solidFill>
              </a:rPr>
              <a:t> or </a:t>
            </a:r>
            <a:r>
              <a:rPr lang="en-US" b="1" dirty="0">
                <a:solidFill>
                  <a:schemeClr val="tx1"/>
                </a:solidFill>
              </a:rPr>
              <a:t>Closed</a:t>
            </a:r>
            <a:r>
              <a:rPr lang="en-US" dirty="0">
                <a:solidFill>
                  <a:schemeClr val="tx1"/>
                </a:solidFill>
              </a:rPr>
              <a:t>) or adjust your search criteria.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8077200" y="822960"/>
            <a:ext cx="3413760" cy="2194560"/>
          </a:xfrm>
          <a:prstGeom prst="roundRect">
            <a:avLst/>
          </a:prstGeom>
          <a:solidFill>
            <a:srgbClr val="FFFFFF"/>
          </a:solidFill>
          <a:ln>
            <a:solidFill>
              <a:srgbClr val="00875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200" b="1">
                <a:solidFill>
                  <a:srgbClr val="00875F"/>
                </a:solidFill>
              </a:defRPr>
            </a:pPr>
            <a:r>
              <a:rPr dirty="0"/>
              <a:t>Helpful Tip</a:t>
            </a:r>
          </a:p>
          <a:p>
            <a:pPr>
              <a:defRPr sz="1800">
                <a:solidFill>
                  <a:srgbClr val="464646"/>
                </a:solidFill>
                <a:latin typeface="Aptos"/>
              </a:defRPr>
            </a:pPr>
            <a:r>
              <a:rPr lang="en-US" dirty="0"/>
              <a:t>Before submitting your message, review the employee information, subject, attachments, and recipient to ensure everything is accurate.</a:t>
            </a:r>
            <a:endParaRPr lang="en-US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500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274320" y="45720"/>
            <a:ext cx="8229600" cy="365760"/>
          </a:xfrm>
          <a:prstGeom prst="rect">
            <a:avLst/>
          </a:prstGeom>
          <a:solidFill>
            <a:schemeClr val="accent4">
              <a:lumMod val="75000"/>
            </a:schemeClr>
          </a:solidFill>
        </p:spPr>
        <p:txBody>
          <a:bodyPr wrap="none">
            <a:spAutoFit/>
          </a:bodyPr>
          <a:lstStyle/>
          <a:p>
            <a:pPr>
              <a:defRPr sz="2400" b="1">
                <a:solidFill>
                  <a:srgbClr val="FFFFFF"/>
                </a:solidFill>
                <a:latin typeface="Aptos"/>
              </a:defRPr>
            </a:pPr>
            <a:r>
              <a:t>Need Assistance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784080" y="45720"/>
            <a:ext cx="870751" cy="33855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 b="1">
                <a:solidFill>
                  <a:srgbClr val="FFFFFF"/>
                </a:solidFill>
              </a:defRPr>
            </a:pPr>
            <a:r>
              <a:rPr dirty="0"/>
              <a:t>1</a:t>
            </a:r>
            <a:r>
              <a:rPr lang="en-US" dirty="0"/>
              <a:t>3</a:t>
            </a:r>
            <a:r>
              <a:rPr dirty="0"/>
              <a:t> of 1</a:t>
            </a:r>
            <a:r>
              <a:rPr lang="en-US" dirty="0"/>
              <a:t>3</a:t>
            </a:r>
            <a:endParaRPr dirty="0"/>
          </a:p>
        </p:txBody>
      </p:sp>
      <p:sp>
        <p:nvSpPr>
          <p:cNvPr id="5" name="Rounded Rectangle 4"/>
          <p:cNvSpPr/>
          <p:nvPr/>
        </p:nvSpPr>
        <p:spPr>
          <a:xfrm>
            <a:off x="365760" y="1756372"/>
            <a:ext cx="7772400" cy="4278668"/>
          </a:xfrm>
          <a:prstGeom prst="roundRect">
            <a:avLst/>
          </a:prstGeom>
          <a:solidFill>
            <a:srgbClr val="F5F8F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>
              <a:lnSpc>
                <a:spcPct val="90000"/>
              </a:lnSpc>
              <a:spcAft>
                <a:spcPts val="600"/>
              </a:spcAft>
              <a:defRPr sz="2200">
                <a:latin typeface="Aptos"/>
              </a:defRPr>
            </a:pPr>
            <a:r>
              <a:rPr lang="en-US" sz="2800" b="1" dirty="0">
                <a:solidFill>
                  <a:schemeClr val="tx1"/>
                </a:solidFill>
              </a:rPr>
              <a:t>Contact Us:</a:t>
            </a:r>
          </a:p>
          <a:p>
            <a:pPr algn="ctr" defTabSz="914400">
              <a:lnSpc>
                <a:spcPct val="90000"/>
              </a:lnSpc>
              <a:spcAft>
                <a:spcPts val="600"/>
              </a:spcAft>
              <a:defRPr sz="2200">
                <a:latin typeface="Aptos"/>
              </a:defRPr>
            </a:pPr>
            <a:r>
              <a:rPr lang="en-US" sz="2800" dirty="0">
                <a:solidFill>
                  <a:schemeClr val="tx1"/>
                </a:solidFill>
              </a:rPr>
              <a:t>EASI Edu </a:t>
            </a:r>
          </a:p>
          <a:p>
            <a:pPr algn="ctr" defTabSz="914400">
              <a:lnSpc>
                <a:spcPct val="90000"/>
              </a:lnSpc>
              <a:spcAft>
                <a:spcPts val="600"/>
              </a:spcAft>
              <a:defRPr sz="2200">
                <a:latin typeface="Aptos"/>
              </a:defRPr>
            </a:pPr>
            <a:r>
              <a:rPr lang="en-US" sz="2800" dirty="0">
                <a:solidFill>
                  <a:schemeClr val="tx1"/>
                </a:solidFill>
              </a:rPr>
              <a:t>Phone: 1-800-233-3164</a:t>
            </a:r>
          </a:p>
          <a:p>
            <a:pPr algn="ctr" defTabSz="914400">
              <a:lnSpc>
                <a:spcPct val="90000"/>
              </a:lnSpc>
              <a:spcAft>
                <a:spcPts val="600"/>
              </a:spcAft>
              <a:defRPr sz="2200">
                <a:latin typeface="Aptos"/>
              </a:defRPr>
            </a:pPr>
            <a:r>
              <a:rPr lang="en-US" sz="2800" dirty="0">
                <a:solidFill>
                  <a:schemeClr val="tx1"/>
                </a:solidFill>
              </a:rPr>
              <a:t>Contact your assigned representative for portal assistance.</a:t>
            </a:r>
          </a:p>
          <a:p>
            <a:pPr algn="ctr" defTabSz="914400">
              <a:lnSpc>
                <a:spcPct val="90000"/>
              </a:lnSpc>
              <a:spcAft>
                <a:spcPts val="600"/>
              </a:spcAft>
              <a:defRPr sz="2200">
                <a:latin typeface="Aptos"/>
              </a:defRPr>
            </a:pPr>
            <a:r>
              <a:rPr lang="en-US" sz="2800" dirty="0">
                <a:solidFill>
                  <a:schemeClr val="tx1"/>
                </a:solidFill>
              </a:rPr>
              <a:t>Or </a:t>
            </a:r>
          </a:p>
          <a:p>
            <a:pPr algn="ctr" defTabSz="914400">
              <a:lnSpc>
                <a:spcPct val="90000"/>
              </a:lnSpc>
              <a:spcAft>
                <a:spcPts val="600"/>
              </a:spcAft>
              <a:defRPr sz="2200">
                <a:latin typeface="Aptos"/>
              </a:defRPr>
            </a:pPr>
            <a:r>
              <a:rPr lang="en-US" sz="2800" dirty="0">
                <a:solidFill>
                  <a:schemeClr val="tx1"/>
                </a:solidFill>
              </a:rPr>
              <a:t>NMPSIA Benefits Team</a:t>
            </a:r>
          </a:p>
          <a:p>
            <a:pPr algn="ctr" defTabSz="914400">
              <a:lnSpc>
                <a:spcPct val="90000"/>
              </a:lnSpc>
              <a:spcAft>
                <a:spcPts val="600"/>
              </a:spcAft>
              <a:defRPr sz="2200">
                <a:latin typeface="Aptos"/>
              </a:defRPr>
            </a:pPr>
            <a:r>
              <a:rPr lang="en-US" sz="2800" dirty="0">
                <a:solidFill>
                  <a:schemeClr val="tx1"/>
                </a:solidFill>
              </a:rPr>
              <a:t>Phone: 1-800-548-3724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8412480" y="822960"/>
            <a:ext cx="3108960" cy="2194560"/>
          </a:xfrm>
          <a:prstGeom prst="roundRect">
            <a:avLst/>
          </a:prstGeom>
          <a:solidFill>
            <a:srgbClr val="FFFFFF"/>
          </a:solidFill>
          <a:ln>
            <a:solidFill>
              <a:srgbClr val="00875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600"/>
              </a:spcAft>
              <a:defRPr sz="1800"/>
            </a:pPr>
            <a:r>
              <a:rPr lang="en-US" sz="2400" b="1" dirty="0">
                <a:solidFill>
                  <a:schemeClr val="tx1"/>
                </a:solidFill>
              </a:rPr>
              <a:t>Thank you for supporting your employees!</a:t>
            </a:r>
          </a:p>
        </p:txBody>
      </p:sp>
      <p:pic>
        <p:nvPicPr>
          <p:cNvPr id="10" name="Picture 9" descr="A logo with blue text&#10;&#10;Description automatically generated">
            <a:extLst>
              <a:ext uri="{FF2B5EF4-FFF2-40B4-BE49-F238E27FC236}">
                <a16:creationId xmlns:a16="http://schemas.microsoft.com/office/drawing/2014/main" id="{E37C2797-220E-5201-AF7E-70C6D3B48A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8160" y="5735109"/>
            <a:ext cx="1815353" cy="959123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F84DD267-24B9-A915-48EE-24B7667AF1B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46641" y="5982186"/>
            <a:ext cx="1791970" cy="667385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500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274320" y="45720"/>
            <a:ext cx="2524922" cy="4616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400" b="1">
                <a:solidFill>
                  <a:srgbClr val="FFFFFF"/>
                </a:solidFill>
                <a:latin typeface="Aptos"/>
              </a:defRPr>
            </a:pPr>
            <a:r>
              <a:rPr dirty="0"/>
              <a:t>Before </a:t>
            </a:r>
            <a:r>
              <a:rPr lang="en-US" dirty="0"/>
              <a:t>You </a:t>
            </a:r>
            <a:r>
              <a:rPr dirty="0"/>
              <a:t>Begin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784080" y="45720"/>
            <a:ext cx="766557" cy="33855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 b="1">
                <a:solidFill>
                  <a:srgbClr val="FFFFFF"/>
                </a:solidFill>
              </a:defRPr>
            </a:pPr>
            <a:r>
              <a:rPr dirty="0"/>
              <a:t>2 of 1</a:t>
            </a:r>
            <a:r>
              <a:rPr lang="en-US" dirty="0"/>
              <a:t>3</a:t>
            </a:r>
            <a:endParaRPr dirty="0"/>
          </a:p>
        </p:txBody>
      </p:sp>
      <p:sp>
        <p:nvSpPr>
          <p:cNvPr id="5" name="Rounded Rectangle 4"/>
          <p:cNvSpPr/>
          <p:nvPr/>
        </p:nvSpPr>
        <p:spPr>
          <a:xfrm>
            <a:off x="365760" y="2018922"/>
            <a:ext cx="7772400" cy="4016117"/>
          </a:xfrm>
          <a:prstGeom prst="roundRect">
            <a:avLst/>
          </a:prstGeom>
          <a:solidFill>
            <a:srgbClr val="F5F8F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 dirty="0">
                <a:solidFill>
                  <a:schemeClr val="tx1"/>
                </a:solidFill>
              </a:rPr>
              <a:t>Before sending feedback, please review the following information: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/>
                </a:solidFill>
              </a:rPr>
              <a:t>The </a:t>
            </a:r>
            <a:r>
              <a:rPr lang="en-US" sz="2000" b="1" dirty="0">
                <a:solidFill>
                  <a:schemeClr val="tx1"/>
                </a:solidFill>
              </a:rPr>
              <a:t>Send Feedback</a:t>
            </a:r>
            <a:r>
              <a:rPr lang="en-US" sz="2000" dirty="0">
                <a:solidFill>
                  <a:schemeClr val="tx1"/>
                </a:solidFill>
              </a:rPr>
              <a:t> feature can be used at any time during the year.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/>
                </a:solidFill>
              </a:rPr>
              <a:t>Securely send confidential employee information and supporting documents through the Employer Portal.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/>
                </a:solidFill>
              </a:rPr>
              <a:t>Messages are securely delivered to EASI Edu.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/>
                </a:solidFill>
              </a:rPr>
              <a:t>All messages are stored within the Employer Portal for future reference.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/>
                </a:solidFill>
              </a:rPr>
              <a:t>There is no limit to the number of messages or documents you can submit.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8343900" y="985922"/>
            <a:ext cx="3244362" cy="2557378"/>
          </a:xfrm>
          <a:prstGeom prst="roundRect">
            <a:avLst/>
          </a:prstGeom>
          <a:solidFill>
            <a:srgbClr val="FFFFFF"/>
          </a:solidFill>
          <a:ln>
            <a:solidFill>
              <a:srgbClr val="00875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200" b="1">
                <a:solidFill>
                  <a:srgbClr val="00875F"/>
                </a:solidFill>
              </a:defRPr>
            </a:pPr>
            <a:r>
              <a:rPr dirty="0"/>
              <a:t>Helpful Tip</a:t>
            </a:r>
          </a:p>
          <a:p>
            <a:pPr>
              <a:spcAft>
                <a:spcPts val="600"/>
              </a:spcAft>
              <a:defRPr sz="1800"/>
            </a:pPr>
            <a:r>
              <a:rPr lang="en-US" dirty="0">
                <a:solidFill>
                  <a:srgbClr val="464646"/>
                </a:solidFill>
              </a:rPr>
              <a:t>Using the </a:t>
            </a:r>
            <a:r>
              <a:rPr lang="en-US" b="1" dirty="0">
                <a:solidFill>
                  <a:srgbClr val="464646"/>
                </a:solidFill>
              </a:rPr>
              <a:t>Send Feedback </a:t>
            </a:r>
            <a:r>
              <a:rPr lang="en-US" dirty="0">
                <a:solidFill>
                  <a:srgbClr val="464646"/>
                </a:solidFill>
              </a:rPr>
              <a:t>feature provides a secure way to communicate with EASI Edu and helps keep all employee-related correspondence in one location.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500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dirty="0"/>
          </a:p>
        </p:txBody>
      </p:sp>
      <p:sp>
        <p:nvSpPr>
          <p:cNvPr id="3" name="TextBox 2"/>
          <p:cNvSpPr txBox="1"/>
          <p:nvPr/>
        </p:nvSpPr>
        <p:spPr>
          <a:xfrm>
            <a:off x="274320" y="45720"/>
            <a:ext cx="8229600" cy="365760"/>
          </a:xfrm>
          <a:prstGeom prst="rect">
            <a:avLst/>
          </a:prstGeom>
          <a:solidFill>
            <a:schemeClr val="accent4">
              <a:lumMod val="75000"/>
            </a:schemeClr>
          </a:solidFill>
        </p:spPr>
        <p:txBody>
          <a:bodyPr wrap="none">
            <a:spAutoFit/>
          </a:bodyPr>
          <a:lstStyle/>
          <a:p>
            <a:pPr>
              <a:defRPr sz="2400" b="1">
                <a:solidFill>
                  <a:srgbClr val="FFFFFF"/>
                </a:solidFill>
                <a:latin typeface="Aptos"/>
              </a:defRPr>
            </a:pPr>
            <a:r>
              <a:t>Before You Begin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784080" y="45720"/>
            <a:ext cx="766557" cy="33855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 b="1">
                <a:solidFill>
                  <a:srgbClr val="FFFFFF"/>
                </a:solidFill>
              </a:defRPr>
            </a:pPr>
            <a:r>
              <a:rPr dirty="0"/>
              <a:t>3 of 1</a:t>
            </a:r>
            <a:r>
              <a:rPr lang="en-US" dirty="0"/>
              <a:t>3</a:t>
            </a:r>
            <a:endParaRPr dirty="0"/>
          </a:p>
        </p:txBody>
      </p:sp>
      <p:sp>
        <p:nvSpPr>
          <p:cNvPr id="5" name="Rounded Rectangle 4"/>
          <p:cNvSpPr/>
          <p:nvPr/>
        </p:nvSpPr>
        <p:spPr>
          <a:xfrm>
            <a:off x="365760" y="731520"/>
            <a:ext cx="7772400" cy="5303520"/>
          </a:xfrm>
          <a:prstGeom prst="roundRect">
            <a:avLst/>
          </a:prstGeom>
          <a:solidFill>
            <a:srgbClr val="F5F8F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700">
                <a:solidFill>
                  <a:srgbClr val="505050"/>
                </a:solidFill>
                <a:latin typeface="Aptos"/>
              </a:defRPr>
            </a:pPr>
            <a:r>
              <a:rPr lang="en-US" b="1" dirty="0">
                <a:solidFill>
                  <a:schemeClr val="tx1"/>
                </a:solidFill>
              </a:rPr>
              <a:t>You must be logged into the NMPSIA </a:t>
            </a:r>
            <a:r>
              <a:rPr lang="en-US" b="1" dirty="0" err="1">
                <a:solidFill>
                  <a:schemeClr val="tx1"/>
                </a:solidFill>
              </a:rPr>
              <a:t>MyBenefits</a:t>
            </a:r>
            <a:r>
              <a:rPr lang="en-US" b="1" dirty="0">
                <a:solidFill>
                  <a:schemeClr val="tx1"/>
                </a:solidFill>
              </a:rPr>
              <a:t> Portal before </a:t>
            </a:r>
          </a:p>
          <a:p>
            <a:pPr algn="ctr">
              <a:defRPr sz="1700">
                <a:solidFill>
                  <a:srgbClr val="505050"/>
                </a:solidFill>
                <a:latin typeface="Aptos"/>
              </a:defRPr>
            </a:pPr>
            <a:r>
              <a:rPr lang="en-US" b="1" dirty="0">
                <a:solidFill>
                  <a:schemeClr val="tx1"/>
                </a:solidFill>
              </a:rPr>
              <a:t>completing this tutorial.</a:t>
            </a:r>
          </a:p>
          <a:p>
            <a:pPr algn="ctr">
              <a:defRPr sz="2100" b="1">
                <a:solidFill>
                  <a:srgbClr val="00539B"/>
                </a:solidFill>
              </a:defRPr>
            </a:pPr>
            <a:endParaRPr lang="en-US" sz="2800" dirty="0">
              <a:solidFill>
                <a:schemeClr val="tx1"/>
              </a:solidFill>
            </a:endParaRPr>
          </a:p>
          <a:p>
            <a:pPr algn="ctr">
              <a:defRPr sz="1700">
                <a:solidFill>
                  <a:srgbClr val="505050"/>
                </a:solidFill>
                <a:latin typeface="Aptos"/>
              </a:defRPr>
            </a:pPr>
            <a:r>
              <a:rPr lang="en-US" sz="1400" dirty="0">
                <a:solidFill>
                  <a:schemeClr val="tx1"/>
                </a:solidFill>
                <a:latin typeface="Aptos" panose="020B0004020202020204" pitchFamily="34" charset="0"/>
              </a:rPr>
              <a:t>If you are a new user, forgot your password, or experience login issues, please refer to the Employer Login Tutorial </a:t>
            </a:r>
            <a:r>
              <a:rPr lang="en-US" sz="1400" dirty="0">
                <a:solidFill>
                  <a:srgbClr val="7030A0"/>
                </a:solidFill>
                <a:latin typeface="Aptos" panose="020B000402020202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https://nmpsia.com/employer-trainings.html</a:t>
            </a:r>
            <a:r>
              <a:rPr lang="en-US" sz="1400" dirty="0">
                <a:solidFill>
                  <a:schemeClr val="tx1"/>
                </a:solidFill>
                <a:latin typeface="Aptos" panose="020B0004020202020204" pitchFamily="34" charset="0"/>
              </a:rPr>
              <a:t> for complete step-by-step instructions.</a:t>
            </a:r>
          </a:p>
          <a:p>
            <a:pPr algn="ctr">
              <a:defRPr sz="1700">
                <a:solidFill>
                  <a:srgbClr val="505050"/>
                </a:solidFill>
                <a:latin typeface="Aptos"/>
              </a:defRPr>
            </a:pPr>
            <a:endParaRPr lang="en-US" sz="1400" dirty="0">
              <a:solidFill>
                <a:schemeClr val="tx1"/>
              </a:solidFill>
              <a:latin typeface="Aptos" panose="020B0004020202020204" pitchFamily="34" charset="0"/>
            </a:endParaRPr>
          </a:p>
          <a:p>
            <a:pPr algn="ctr">
              <a:defRPr sz="2100" b="1">
                <a:solidFill>
                  <a:srgbClr val="00539B"/>
                </a:solidFill>
              </a:defRPr>
            </a:pPr>
            <a:r>
              <a:rPr lang="en-US" sz="1400" dirty="0">
                <a:solidFill>
                  <a:schemeClr val="tx1"/>
                </a:solidFill>
                <a:latin typeface="Aptos" panose="020B0004020202020204" pitchFamily="34" charset="0"/>
              </a:rPr>
              <a:t>Important Reminders</a:t>
            </a:r>
          </a:p>
          <a:p>
            <a:pPr algn="ctr">
              <a:defRPr sz="1700">
                <a:solidFill>
                  <a:srgbClr val="505050"/>
                </a:solidFill>
                <a:latin typeface="Aptos"/>
              </a:defRPr>
            </a:pPr>
            <a:r>
              <a:rPr lang="en-US" sz="1400" dirty="0">
                <a:solidFill>
                  <a:schemeClr val="tx1"/>
                </a:solidFill>
                <a:latin typeface="Aptos" panose="020B0004020202020204" pitchFamily="34" charset="0"/>
              </a:rPr>
              <a:t>• MFA codes expire after 5 minutes.</a:t>
            </a:r>
            <a:br>
              <a:rPr lang="en-US" sz="1400" dirty="0">
                <a:solidFill>
                  <a:schemeClr val="tx1"/>
                </a:solidFill>
                <a:latin typeface="Aptos" panose="020B0004020202020204" pitchFamily="34" charset="0"/>
              </a:rPr>
            </a:br>
            <a:r>
              <a:rPr lang="en-US" sz="1400" dirty="0">
                <a:solidFill>
                  <a:schemeClr val="tx1"/>
                </a:solidFill>
                <a:latin typeface="Aptos" panose="020B0004020202020204" pitchFamily="34" charset="0"/>
              </a:rPr>
              <a:t>• Use the email associated with your NMPSIA benefits.</a:t>
            </a:r>
            <a:br>
              <a:rPr lang="en-US" sz="1400" dirty="0">
                <a:solidFill>
                  <a:schemeClr val="tx1"/>
                </a:solidFill>
                <a:latin typeface="Aptos" panose="020B0004020202020204" pitchFamily="34" charset="0"/>
              </a:rPr>
            </a:br>
            <a:r>
              <a:rPr lang="en-US" sz="1400" dirty="0">
                <a:solidFill>
                  <a:schemeClr val="tx1"/>
                </a:solidFill>
                <a:latin typeface="Aptos" panose="020B0004020202020204" pitchFamily="34" charset="0"/>
              </a:rPr>
              <a:t>• Check your Spam or Junk folder if you do not receive your code.</a:t>
            </a:r>
          </a:p>
          <a:p>
            <a:pPr algn="ctr">
              <a:defRPr sz="1700">
                <a:solidFill>
                  <a:srgbClr val="505050"/>
                </a:solidFill>
                <a:latin typeface="Aptos"/>
              </a:defRPr>
            </a:pPr>
            <a:endParaRPr lang="en-US" sz="1400" dirty="0">
              <a:solidFill>
                <a:schemeClr val="tx1"/>
              </a:solidFill>
              <a:latin typeface="Aptos" panose="020B0004020202020204" pitchFamily="34" charset="0"/>
            </a:endParaRPr>
          </a:p>
          <a:p>
            <a:pPr algn="ctr"/>
            <a:endParaRPr lang="en-US" sz="1400" dirty="0">
              <a:solidFill>
                <a:schemeClr val="tx1"/>
              </a:solidFill>
              <a:latin typeface="Aptos" panose="020B0004020202020204" pitchFamily="34" charset="0"/>
            </a:endParaRPr>
          </a:p>
          <a:p>
            <a:pPr algn="ctr"/>
            <a:r>
              <a:rPr lang="en-US" sz="1400" b="1" dirty="0">
                <a:solidFill>
                  <a:schemeClr val="tx1"/>
                </a:solidFill>
                <a:latin typeface="Aptos" panose="020B0004020202020204" pitchFamily="34" charset="0"/>
              </a:rPr>
              <a:t>Need help logging in?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Aptos" panose="020B0004020202020204" pitchFamily="34" charset="0"/>
              </a:rPr>
              <a:t>Please refer to the Employer Login Tutorial before continuing.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Aptos" panose="020B0004020202020204" pitchFamily="34" charset="0"/>
              </a:rPr>
              <a:t>The Employer Login Tutorial includes: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Aptos" panose="020B0004020202020204" pitchFamily="34" charset="0"/>
              </a:rPr>
              <a:t>✔ First-Time Login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Aptos" panose="020B0004020202020204" pitchFamily="34" charset="0"/>
              </a:rPr>
              <a:t>✔ Password Assistance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Aptos" panose="020B0004020202020204" pitchFamily="34" charset="0"/>
              </a:rPr>
              <a:t>✔ MFA Verification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Aptos" panose="020B0004020202020204" pitchFamily="34" charset="0"/>
              </a:rPr>
              <a:t>✔ Common Login  Errors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Aptos" panose="020B0004020202020204" pitchFamily="34" charset="0"/>
              </a:rPr>
              <a:t>✔ Account Assistance</a:t>
            </a:r>
            <a:endParaRPr sz="1400" dirty="0">
              <a:latin typeface="Aptos" panose="020B0004020202020204" pitchFamily="34" charset="0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8412480" y="643000"/>
            <a:ext cx="3108960" cy="2194560"/>
          </a:xfrm>
          <a:prstGeom prst="roundRect">
            <a:avLst/>
          </a:prstGeom>
          <a:solidFill>
            <a:srgbClr val="FFFFFF"/>
          </a:solidFill>
          <a:ln>
            <a:solidFill>
              <a:srgbClr val="00875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200" b="1">
                <a:solidFill>
                  <a:srgbClr val="00875F"/>
                </a:solidFill>
              </a:defRPr>
            </a:pPr>
            <a:r>
              <a:rPr dirty="0"/>
              <a:t>Helpful Tip</a:t>
            </a:r>
            <a:endParaRPr lang="en-US" dirty="0"/>
          </a:p>
          <a:p>
            <a:pPr>
              <a:defRPr sz="1800">
                <a:solidFill>
                  <a:srgbClr val="464646"/>
                </a:solidFill>
                <a:latin typeface="Aptos"/>
              </a:defRPr>
            </a:pPr>
            <a:r>
              <a:rPr lang="en-US" dirty="0">
                <a:solidFill>
                  <a:srgbClr val="464646"/>
                </a:solidFill>
                <a:latin typeface="Aptos"/>
              </a:rPr>
              <a:t>Bookmark the Employer Portal login page for quicker access in the future.</a:t>
            </a:r>
            <a:endParaRPr dirty="0"/>
          </a:p>
        </p:txBody>
      </p:sp>
      <p:sp>
        <p:nvSpPr>
          <p:cNvPr id="7" name="Rounded Rectangle 3">
            <a:extLst>
              <a:ext uri="{FF2B5EF4-FFF2-40B4-BE49-F238E27FC236}">
                <a16:creationId xmlns:a16="http://schemas.microsoft.com/office/drawing/2014/main" id="{373894A0-B869-6085-5027-F9C85C56576F}"/>
              </a:ext>
            </a:extLst>
          </p:cNvPr>
          <p:cNvSpPr/>
          <p:nvPr/>
        </p:nvSpPr>
        <p:spPr>
          <a:xfrm>
            <a:off x="8595360" y="3017520"/>
            <a:ext cx="2926080" cy="3572950"/>
          </a:xfrm>
          <a:prstGeom prst="roundRect">
            <a:avLst/>
          </a:prstGeom>
          <a:solidFill>
            <a:srgbClr val="F5F8FC"/>
          </a:solidFill>
          <a:ln>
            <a:solidFill>
              <a:srgbClr val="00539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000" b="1">
                <a:latin typeface="Aptos"/>
              </a:defRPr>
            </a:pPr>
            <a:r>
              <a:rPr sz="1400" dirty="0">
                <a:solidFill>
                  <a:schemeClr val="tx1"/>
                </a:solidFill>
              </a:rPr>
              <a:t>Go to </a:t>
            </a:r>
            <a:r>
              <a:rPr sz="1400" dirty="0">
                <a:solidFill>
                  <a:srgbClr val="7030A0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NMPSIA.com</a:t>
            </a:r>
            <a:endParaRPr sz="1400" dirty="0">
              <a:solidFill>
                <a:srgbClr val="7030A0"/>
              </a:solidFill>
            </a:endParaRPr>
          </a:p>
          <a:p>
            <a:pPr algn="ctr">
              <a:defRPr sz="2000">
                <a:latin typeface="Aptos"/>
              </a:defRPr>
            </a:pPr>
            <a:r>
              <a:rPr sz="1400" dirty="0">
                <a:solidFill>
                  <a:schemeClr val="tx1"/>
                </a:solidFill>
              </a:rPr>
              <a:t>↓</a:t>
            </a:r>
            <a:br>
              <a:rPr sz="1400" dirty="0">
                <a:solidFill>
                  <a:schemeClr val="tx1"/>
                </a:solidFill>
              </a:rPr>
            </a:br>
            <a:r>
              <a:rPr sz="1400" dirty="0">
                <a:solidFill>
                  <a:schemeClr val="tx1"/>
                </a:solidFill>
              </a:rPr>
              <a:t>Benefits Portal Login</a:t>
            </a:r>
          </a:p>
          <a:p>
            <a:pPr algn="ctr">
              <a:defRPr sz="2000">
                <a:latin typeface="Aptos"/>
              </a:defRPr>
            </a:pPr>
            <a:r>
              <a:rPr sz="1400" dirty="0">
                <a:solidFill>
                  <a:schemeClr val="tx1"/>
                </a:solidFill>
              </a:rPr>
              <a:t>↓</a:t>
            </a:r>
            <a:endParaRPr lang="en-US" sz="1400" dirty="0">
              <a:solidFill>
                <a:schemeClr val="tx1"/>
              </a:solidFill>
            </a:endParaRPr>
          </a:p>
          <a:p>
            <a:pPr algn="ctr">
              <a:defRPr sz="2000">
                <a:latin typeface="Aptos"/>
              </a:defRPr>
            </a:pPr>
            <a:r>
              <a:rPr lang="en-US" sz="1400" dirty="0">
                <a:solidFill>
                  <a:schemeClr val="tx1"/>
                </a:solidFill>
              </a:rPr>
              <a:t>Select Employer</a:t>
            </a:r>
            <a:br>
              <a:rPr sz="1400" dirty="0">
                <a:solidFill>
                  <a:schemeClr val="tx1"/>
                </a:solidFill>
              </a:rPr>
            </a:br>
            <a:r>
              <a:rPr lang="en-US" sz="1400" dirty="0">
                <a:solidFill>
                  <a:schemeClr val="tx1"/>
                </a:solidFill>
              </a:rPr>
              <a:t>↓</a:t>
            </a:r>
          </a:p>
          <a:p>
            <a:pPr algn="ctr">
              <a:defRPr sz="2000">
                <a:latin typeface="Aptos"/>
              </a:defRPr>
            </a:pPr>
            <a:r>
              <a:rPr sz="1400" dirty="0">
                <a:solidFill>
                  <a:schemeClr val="tx1"/>
                </a:solidFill>
              </a:rPr>
              <a:t>Enter </a:t>
            </a:r>
            <a:r>
              <a:rPr lang="en-US" sz="1400" dirty="0">
                <a:solidFill>
                  <a:schemeClr val="tx1"/>
                </a:solidFill>
              </a:rPr>
              <a:t>District ID</a:t>
            </a:r>
          </a:p>
          <a:p>
            <a:pPr algn="ctr">
              <a:defRPr sz="2000">
                <a:latin typeface="Aptos"/>
              </a:defRPr>
            </a:pPr>
            <a:r>
              <a:rPr lang="en-US" sz="1400" dirty="0">
                <a:solidFill>
                  <a:schemeClr val="tx1"/>
                </a:solidFill>
              </a:rPr>
              <a:t>↓</a:t>
            </a:r>
          </a:p>
          <a:p>
            <a:pPr algn="ctr">
              <a:defRPr sz="2000">
                <a:latin typeface="Aptos"/>
              </a:defRPr>
            </a:pPr>
            <a:r>
              <a:rPr lang="en-US" sz="1400" dirty="0">
                <a:solidFill>
                  <a:schemeClr val="tx1"/>
                </a:solidFill>
              </a:rPr>
              <a:t>Select Representative</a:t>
            </a:r>
            <a:endParaRPr sz="1400" dirty="0">
              <a:solidFill>
                <a:schemeClr val="tx1"/>
              </a:solidFill>
            </a:endParaRPr>
          </a:p>
          <a:p>
            <a:pPr algn="ctr">
              <a:defRPr sz="2000">
                <a:latin typeface="Aptos"/>
              </a:defRPr>
            </a:pPr>
            <a:r>
              <a:rPr sz="1400" dirty="0">
                <a:solidFill>
                  <a:schemeClr val="tx1"/>
                </a:solidFill>
              </a:rPr>
              <a:t>↓</a:t>
            </a:r>
            <a:br>
              <a:rPr sz="1400" dirty="0">
                <a:solidFill>
                  <a:schemeClr val="tx1"/>
                </a:solidFill>
              </a:rPr>
            </a:br>
            <a:r>
              <a:rPr sz="1400" dirty="0">
                <a:solidFill>
                  <a:schemeClr val="tx1"/>
                </a:solidFill>
              </a:rPr>
              <a:t>Enter Password</a:t>
            </a:r>
          </a:p>
          <a:p>
            <a:pPr algn="ctr">
              <a:defRPr sz="2000">
                <a:latin typeface="Aptos"/>
              </a:defRPr>
            </a:pPr>
            <a:r>
              <a:rPr sz="1400" dirty="0">
                <a:solidFill>
                  <a:schemeClr val="tx1"/>
                </a:solidFill>
              </a:rPr>
              <a:t>↓</a:t>
            </a:r>
            <a:br>
              <a:rPr sz="1400" dirty="0">
                <a:solidFill>
                  <a:schemeClr val="tx1"/>
                </a:solidFill>
              </a:rPr>
            </a:br>
            <a:r>
              <a:rPr lang="en-US" sz="1400" dirty="0">
                <a:solidFill>
                  <a:schemeClr val="tx1"/>
                </a:solidFill>
              </a:rPr>
              <a:t>Complete MFA Verification</a:t>
            </a:r>
            <a:endParaRPr sz="14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500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274320" y="45720"/>
            <a:ext cx="822960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400" b="1">
                <a:solidFill>
                  <a:srgbClr val="FFFFFF"/>
                </a:solidFill>
                <a:latin typeface="Aptos"/>
              </a:defRPr>
            </a:pPr>
            <a:r>
              <a:t>What You'll Need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784080" y="45720"/>
            <a:ext cx="766557" cy="33855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 b="1">
                <a:solidFill>
                  <a:srgbClr val="FFFFFF"/>
                </a:solidFill>
              </a:defRPr>
            </a:pPr>
            <a:r>
              <a:rPr dirty="0"/>
              <a:t>4 of 1</a:t>
            </a:r>
            <a:r>
              <a:rPr lang="en-US" dirty="0"/>
              <a:t>3</a:t>
            </a:r>
            <a:endParaRPr dirty="0"/>
          </a:p>
        </p:txBody>
      </p:sp>
      <p:sp>
        <p:nvSpPr>
          <p:cNvPr id="5" name="Rounded Rectangle 4"/>
          <p:cNvSpPr/>
          <p:nvPr/>
        </p:nvSpPr>
        <p:spPr>
          <a:xfrm>
            <a:off x="776701" y="1112109"/>
            <a:ext cx="6750264" cy="5132173"/>
          </a:xfrm>
          <a:prstGeom prst="roundRect">
            <a:avLst/>
          </a:prstGeom>
          <a:solidFill>
            <a:srgbClr val="F5F8F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>
                <a:solidFill>
                  <a:schemeClr val="tx1"/>
                </a:solidFill>
              </a:rPr>
              <a:t>Before beginning, have the following information available:</a:t>
            </a:r>
          </a:p>
          <a:p>
            <a:pPr marL="342900" indent="-3429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 sz="2200">
                <a:latin typeface="Aptos"/>
              </a:defRPr>
            </a:pPr>
            <a:r>
              <a:rPr lang="en-US" sz="2400" dirty="0">
                <a:solidFill>
                  <a:schemeClr val="tx1"/>
                </a:solidFill>
              </a:rPr>
              <a:t>District ID</a:t>
            </a:r>
          </a:p>
          <a:p>
            <a:pPr marL="342900" indent="-3429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 sz="2200">
                <a:latin typeface="Aptos"/>
              </a:defRPr>
            </a:pPr>
            <a:r>
              <a:rPr lang="en-US" sz="2400" dirty="0">
                <a:solidFill>
                  <a:schemeClr val="tx1"/>
                </a:solidFill>
              </a:rPr>
              <a:t>Your login credentials</a:t>
            </a:r>
          </a:p>
          <a:p>
            <a:pPr marL="342900" indent="-3429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 sz="2200">
                <a:latin typeface="Aptos"/>
              </a:defRPr>
            </a:pPr>
            <a:r>
              <a:rPr lang="en-US" sz="2400" dirty="0">
                <a:solidFill>
                  <a:schemeClr val="tx1"/>
                </a:solidFill>
              </a:rPr>
              <a:t>Access to your authentication email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Employee's Social Security Number (SSN), Name, or HIPAA ID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Documents you would like to attach (if applicable)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Subject for your message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Description of your question or request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8001539" y="1210963"/>
            <a:ext cx="3413760" cy="2194560"/>
          </a:xfrm>
          <a:prstGeom prst="roundRect">
            <a:avLst/>
          </a:prstGeom>
          <a:solidFill>
            <a:srgbClr val="FFFFFF"/>
          </a:solidFill>
          <a:ln>
            <a:solidFill>
              <a:srgbClr val="00875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200" b="1">
                <a:solidFill>
                  <a:srgbClr val="00875F"/>
                </a:solidFill>
              </a:defRPr>
            </a:pPr>
            <a:r>
              <a:rPr dirty="0"/>
              <a:t>Helpful Tip</a:t>
            </a:r>
          </a:p>
          <a:p>
            <a:pPr>
              <a:defRPr sz="1800">
                <a:solidFill>
                  <a:srgbClr val="464646"/>
                </a:solidFill>
                <a:latin typeface="Aptos"/>
              </a:defRPr>
            </a:pPr>
            <a:r>
              <a:rPr lang="en-US" dirty="0">
                <a:solidFill>
                  <a:srgbClr val="464646"/>
                </a:solidFill>
                <a:latin typeface="Aptos"/>
              </a:rPr>
              <a:t>Providing a clear subject and detailed message will help your EASI Edu Representative respond more quickly.</a:t>
            </a:r>
            <a:endParaRPr dirty="0">
              <a:solidFill>
                <a:srgbClr val="464646"/>
              </a:solidFill>
              <a:latin typeface="Aptos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500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274320" y="45720"/>
            <a:ext cx="822960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400" b="1">
                <a:solidFill>
                  <a:srgbClr val="FFFFFF"/>
                </a:solidFill>
                <a:latin typeface="Aptos"/>
              </a:defRPr>
            </a:pPr>
            <a:r>
              <a:t>Transaction Overview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784080" y="45720"/>
            <a:ext cx="766557" cy="33855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 b="1">
                <a:solidFill>
                  <a:srgbClr val="FFFFFF"/>
                </a:solidFill>
              </a:defRPr>
            </a:pPr>
            <a:r>
              <a:rPr dirty="0"/>
              <a:t>5 of 1</a:t>
            </a:r>
            <a:r>
              <a:rPr lang="en-US" dirty="0"/>
              <a:t>3</a:t>
            </a:r>
            <a:endParaRPr dirty="0"/>
          </a:p>
        </p:txBody>
      </p:sp>
      <p:sp>
        <p:nvSpPr>
          <p:cNvPr id="5" name="Rounded Rectangle 4"/>
          <p:cNvSpPr/>
          <p:nvPr/>
        </p:nvSpPr>
        <p:spPr>
          <a:xfrm>
            <a:off x="476092" y="1855698"/>
            <a:ext cx="7772400" cy="3702867"/>
          </a:xfrm>
          <a:prstGeom prst="roundRect">
            <a:avLst/>
          </a:prstGeom>
          <a:solidFill>
            <a:srgbClr val="F5F8F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>
                <a:solidFill>
                  <a:schemeClr val="tx1"/>
                </a:solidFill>
              </a:rPr>
              <a:t>This tutorial will show you how to:</a:t>
            </a:r>
          </a:p>
          <a:p>
            <a:r>
              <a:rPr lang="en-US" sz="2400" dirty="0">
                <a:solidFill>
                  <a:schemeClr val="tx1"/>
                </a:solidFill>
              </a:rPr>
              <a:t>✔ Search for an employee</a:t>
            </a:r>
          </a:p>
          <a:p>
            <a:r>
              <a:rPr lang="en-US" sz="2400" dirty="0">
                <a:solidFill>
                  <a:schemeClr val="tx1"/>
                </a:solidFill>
              </a:rPr>
              <a:t>✔ Send a secure message</a:t>
            </a:r>
          </a:p>
          <a:p>
            <a:r>
              <a:rPr lang="en-US" sz="2400" dirty="0">
                <a:solidFill>
                  <a:schemeClr val="tx1"/>
                </a:solidFill>
              </a:rPr>
              <a:t>✔ Attach supporting documents</a:t>
            </a:r>
          </a:p>
          <a:p>
            <a:r>
              <a:rPr lang="en-US" sz="2400" dirty="0">
                <a:solidFill>
                  <a:schemeClr val="tx1"/>
                </a:solidFill>
              </a:rPr>
              <a:t>✔ View previous messages and responses</a:t>
            </a:r>
          </a:p>
          <a:p>
            <a:r>
              <a:rPr lang="en-US" sz="2400" dirty="0">
                <a:solidFill>
                  <a:schemeClr val="tx1"/>
                </a:solidFill>
              </a:rPr>
              <a:t>✔ Track the status of your communications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8458471" y="864480"/>
            <a:ext cx="3257437" cy="2418181"/>
          </a:xfrm>
          <a:prstGeom prst="roundRect">
            <a:avLst/>
          </a:prstGeom>
          <a:solidFill>
            <a:srgbClr val="FFFFFF"/>
          </a:solidFill>
          <a:ln>
            <a:solidFill>
              <a:srgbClr val="00875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200" b="1">
                <a:solidFill>
                  <a:srgbClr val="00875F"/>
                </a:solidFill>
              </a:defRPr>
            </a:pPr>
            <a:r>
              <a:rPr dirty="0"/>
              <a:t>Helpful Tip</a:t>
            </a:r>
            <a:endParaRPr lang="en-US" dirty="0"/>
          </a:p>
          <a:p>
            <a:r>
              <a:rPr lang="en-US" dirty="0">
                <a:solidFill>
                  <a:srgbClr val="464646"/>
                </a:solidFill>
                <a:latin typeface="Aptos"/>
              </a:rPr>
              <a:t>The </a:t>
            </a:r>
            <a:r>
              <a:rPr lang="en-US" b="1" dirty="0">
                <a:solidFill>
                  <a:srgbClr val="464646"/>
                </a:solidFill>
                <a:latin typeface="Aptos"/>
              </a:rPr>
              <a:t>Send Feedback </a:t>
            </a:r>
            <a:r>
              <a:rPr lang="en-US" dirty="0">
                <a:solidFill>
                  <a:srgbClr val="464646"/>
                </a:solidFill>
                <a:latin typeface="Aptos"/>
              </a:rPr>
              <a:t>feature provides a secure record of all communication between your organization and EASI Edu.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500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274320" y="45720"/>
            <a:ext cx="822960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400" b="1">
                <a:solidFill>
                  <a:srgbClr val="FFFFFF"/>
                </a:solidFill>
                <a:latin typeface="Aptos"/>
              </a:defRPr>
            </a:pPr>
            <a:r>
              <a:t>Step 1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784080" y="45720"/>
            <a:ext cx="766557" cy="33855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 b="1">
                <a:solidFill>
                  <a:srgbClr val="FFFFFF"/>
                </a:solidFill>
              </a:defRPr>
            </a:pPr>
            <a:r>
              <a:rPr dirty="0"/>
              <a:t>6 of 1</a:t>
            </a:r>
            <a:r>
              <a:rPr lang="en-US" dirty="0"/>
              <a:t>3</a:t>
            </a:r>
            <a:endParaRPr dirty="0"/>
          </a:p>
        </p:txBody>
      </p:sp>
      <p:sp>
        <p:nvSpPr>
          <p:cNvPr id="5" name="Rounded Rectangle 4"/>
          <p:cNvSpPr/>
          <p:nvPr/>
        </p:nvSpPr>
        <p:spPr>
          <a:xfrm>
            <a:off x="413442" y="1236378"/>
            <a:ext cx="3859190" cy="1813384"/>
          </a:xfrm>
          <a:prstGeom prst="roundRect">
            <a:avLst/>
          </a:prstGeom>
          <a:solidFill>
            <a:srgbClr val="F5F8F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914400">
              <a:lnSpc>
                <a:spcPct val="90000"/>
              </a:lnSpc>
              <a:spcAft>
                <a:spcPts val="600"/>
              </a:spcAft>
              <a:defRPr sz="2200">
                <a:latin typeface="Aptos"/>
              </a:defRPr>
            </a:pPr>
            <a:r>
              <a:rPr lang="en-US" sz="2400" dirty="0">
                <a:solidFill>
                  <a:schemeClr val="tx1"/>
                </a:solidFill>
              </a:rPr>
              <a:t>From the Home page</a:t>
            </a:r>
          </a:p>
          <a:p>
            <a:pPr marL="342900" indent="-3429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 sz="2200">
                <a:latin typeface="Aptos"/>
              </a:defRPr>
            </a:pPr>
            <a:r>
              <a:rPr lang="en-US" sz="2000" dirty="0">
                <a:solidFill>
                  <a:schemeClr val="tx1"/>
                </a:solidFill>
              </a:rPr>
              <a:t>Navigate to the </a:t>
            </a:r>
            <a:r>
              <a:rPr lang="en-US" sz="2000" b="1" dirty="0">
                <a:solidFill>
                  <a:schemeClr val="tx1"/>
                </a:solidFill>
              </a:rPr>
              <a:t>Inquiry</a:t>
            </a:r>
            <a:r>
              <a:rPr lang="en-US" sz="2000" dirty="0">
                <a:solidFill>
                  <a:schemeClr val="tx1"/>
                </a:solidFill>
              </a:rPr>
              <a:t> tab.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1B61587-BBFC-10EE-71C6-5CCA760B44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70352" y="660904"/>
            <a:ext cx="6808206" cy="5767056"/>
          </a:xfrm>
          <a:prstGeom prst="rect">
            <a:avLst/>
          </a:prstGeom>
        </p:spPr>
      </p:pic>
      <p:sp>
        <p:nvSpPr>
          <p:cNvPr id="8" name="Oval 7">
            <a:extLst>
              <a:ext uri="{FF2B5EF4-FFF2-40B4-BE49-F238E27FC236}">
                <a16:creationId xmlns:a16="http://schemas.microsoft.com/office/drawing/2014/main" id="{0437291C-5046-5A62-63ED-B505F88D6C85}"/>
              </a:ext>
            </a:extLst>
          </p:cNvPr>
          <p:cNvSpPr/>
          <p:nvPr/>
        </p:nvSpPr>
        <p:spPr>
          <a:xfrm>
            <a:off x="5504507" y="1359066"/>
            <a:ext cx="506994" cy="398352"/>
          </a:xfrm>
          <a:prstGeom prst="ellipse">
            <a:avLst/>
          </a:prstGeom>
          <a:noFill/>
          <a:ln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9EBF5AD4-319D-385B-4F94-E6D381FDF182}"/>
              </a:ext>
            </a:extLst>
          </p:cNvPr>
          <p:cNvCxnSpPr>
            <a:cxnSpLocks/>
          </p:cNvCxnSpPr>
          <p:nvPr/>
        </p:nvCxnSpPr>
        <p:spPr>
          <a:xfrm flipV="1">
            <a:off x="3961193" y="1757418"/>
            <a:ext cx="1543314" cy="574258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Rounded Rectangle 5">
            <a:extLst>
              <a:ext uri="{FF2B5EF4-FFF2-40B4-BE49-F238E27FC236}">
                <a16:creationId xmlns:a16="http://schemas.microsoft.com/office/drawing/2014/main" id="{E0809179-9656-6DEF-D9B9-5C776C421F5C}"/>
              </a:ext>
            </a:extLst>
          </p:cNvPr>
          <p:cNvSpPr/>
          <p:nvPr/>
        </p:nvSpPr>
        <p:spPr>
          <a:xfrm>
            <a:off x="547433" y="3544432"/>
            <a:ext cx="3413760" cy="2194560"/>
          </a:xfrm>
          <a:prstGeom prst="roundRect">
            <a:avLst/>
          </a:prstGeom>
          <a:solidFill>
            <a:srgbClr val="FFFFFF"/>
          </a:solidFill>
          <a:ln>
            <a:solidFill>
              <a:srgbClr val="00875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200" b="1">
                <a:solidFill>
                  <a:srgbClr val="00875F"/>
                </a:solidFill>
              </a:defRPr>
            </a:pPr>
            <a:r>
              <a:rPr dirty="0"/>
              <a:t>Helpful Tip</a:t>
            </a:r>
          </a:p>
          <a:p>
            <a:pPr>
              <a:defRPr sz="1800">
                <a:solidFill>
                  <a:srgbClr val="464646"/>
                </a:solidFill>
                <a:latin typeface="Aptos"/>
              </a:defRPr>
            </a:pPr>
            <a:r>
              <a:rPr lang="en-US" dirty="0">
                <a:solidFill>
                  <a:srgbClr val="464646"/>
                </a:solidFill>
                <a:latin typeface="Aptos"/>
              </a:rPr>
              <a:t>The Inquiry page allows you to search for an employee before sending secure messages or reviewing employee information.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500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274320" y="45720"/>
            <a:ext cx="822960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400" b="1">
                <a:solidFill>
                  <a:srgbClr val="FFFFFF"/>
                </a:solidFill>
                <a:latin typeface="Aptos"/>
              </a:defRPr>
            </a:pPr>
            <a:r>
              <a:t>Step 2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784080" y="45720"/>
            <a:ext cx="766557" cy="33855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 b="1">
                <a:solidFill>
                  <a:srgbClr val="FFFFFF"/>
                </a:solidFill>
              </a:defRPr>
            </a:pPr>
            <a:r>
              <a:rPr dirty="0"/>
              <a:t>7 of 1</a:t>
            </a:r>
            <a:r>
              <a:rPr lang="en-US" dirty="0"/>
              <a:t>3</a:t>
            </a:r>
            <a:endParaRPr dirty="0"/>
          </a:p>
        </p:txBody>
      </p:sp>
      <p:sp>
        <p:nvSpPr>
          <p:cNvPr id="5" name="Rounded Rectangle 4"/>
          <p:cNvSpPr/>
          <p:nvPr/>
        </p:nvSpPr>
        <p:spPr>
          <a:xfrm>
            <a:off x="702377" y="1160707"/>
            <a:ext cx="3822373" cy="2527728"/>
          </a:xfrm>
          <a:prstGeom prst="roundRect">
            <a:avLst/>
          </a:prstGeom>
          <a:solidFill>
            <a:srgbClr val="F5F8F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2000" dirty="0">
                <a:solidFill>
                  <a:schemeClr val="tx1"/>
                </a:solidFill>
              </a:rPr>
              <a:t>Search for an Employee</a:t>
            </a:r>
          </a:p>
          <a:p>
            <a:pPr marL="457200" lvl="0" indent="-457200" defTabSz="914400" eaLnBrk="0" fontAlgn="base" hangingPunct="0"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</a:pPr>
            <a:r>
              <a:rPr lang="en-US" altLang="en-US" sz="2000" dirty="0">
                <a:solidFill>
                  <a:schemeClr val="tx1"/>
                </a:solidFill>
              </a:rPr>
              <a:t>Select your preferred search method (SSN, Name, HIPAA ID, etc.). </a:t>
            </a:r>
          </a:p>
          <a:p>
            <a:pPr marL="457200" lvl="0" indent="-457200" defTabSz="914400" eaLnBrk="0" fontAlgn="base" hangingPunct="0"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</a:pPr>
            <a:r>
              <a:rPr lang="en-US" altLang="en-US" sz="2000" dirty="0">
                <a:solidFill>
                  <a:schemeClr val="tx1"/>
                </a:solidFill>
              </a:rPr>
              <a:t>Enter the employee's information. </a:t>
            </a:r>
          </a:p>
          <a:p>
            <a:pPr marL="457200" lvl="0" indent="-457200" defTabSz="914400" eaLnBrk="0" fontAlgn="base" hangingPunct="0"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</a:pPr>
            <a:r>
              <a:rPr lang="en-US" altLang="en-US" sz="2000" dirty="0">
                <a:solidFill>
                  <a:schemeClr val="tx1"/>
                </a:solidFill>
              </a:rPr>
              <a:t>Select </a:t>
            </a:r>
            <a:r>
              <a:rPr lang="en-US" altLang="en-US" sz="2000" b="1" dirty="0">
                <a:solidFill>
                  <a:schemeClr val="tx1"/>
                </a:solidFill>
              </a:rPr>
              <a:t>Search.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1079173" y="4033563"/>
            <a:ext cx="3108960" cy="2194560"/>
          </a:xfrm>
          <a:prstGeom prst="roundRect">
            <a:avLst/>
          </a:prstGeom>
          <a:solidFill>
            <a:srgbClr val="FFFFFF"/>
          </a:solidFill>
          <a:ln>
            <a:solidFill>
              <a:srgbClr val="00875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200" b="1">
                <a:solidFill>
                  <a:srgbClr val="00875F"/>
                </a:solidFill>
              </a:defRPr>
            </a:pPr>
            <a:r>
              <a:rPr dirty="0"/>
              <a:t>Helpful Tip</a:t>
            </a:r>
          </a:p>
          <a:p>
            <a:pPr>
              <a:defRPr sz="1800">
                <a:solidFill>
                  <a:srgbClr val="464646"/>
                </a:solidFill>
                <a:latin typeface="Aptos"/>
              </a:defRPr>
            </a:pPr>
            <a:r>
              <a:rPr lang="en-US" dirty="0"/>
              <a:t>Searching by </a:t>
            </a:r>
            <a:r>
              <a:rPr lang="en-US" b="1" dirty="0"/>
              <a:t>Social Security Number</a:t>
            </a:r>
            <a:r>
              <a:rPr lang="en-US" dirty="0"/>
              <a:t> usually provides the quickest and most accurate results.</a:t>
            </a:r>
            <a:endParaRPr b="1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0677D144-CBF9-FF45-24CA-F317D15023A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38462" y="726591"/>
            <a:ext cx="6717672" cy="5598247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63E2AB60-D7F6-7DAF-B309-DD041221146F}"/>
              </a:ext>
            </a:extLst>
          </p:cNvPr>
          <p:cNvSpPr txBox="1"/>
          <p:nvPr/>
        </p:nvSpPr>
        <p:spPr>
          <a:xfrm>
            <a:off x="5274249" y="1912233"/>
            <a:ext cx="491677" cy="3759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1.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99A9FD2-CB29-E955-70F5-F23B2D95E436}"/>
              </a:ext>
            </a:extLst>
          </p:cNvPr>
          <p:cNvSpPr txBox="1"/>
          <p:nvPr/>
        </p:nvSpPr>
        <p:spPr>
          <a:xfrm>
            <a:off x="6426877" y="2111048"/>
            <a:ext cx="491677" cy="3759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2.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7F5682B1-230F-96A4-7C58-538A6B37D1BD}"/>
              </a:ext>
            </a:extLst>
          </p:cNvPr>
          <p:cNvSpPr txBox="1"/>
          <p:nvPr/>
        </p:nvSpPr>
        <p:spPr>
          <a:xfrm>
            <a:off x="7589557" y="2113785"/>
            <a:ext cx="491677" cy="3759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3.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500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274320" y="45720"/>
            <a:ext cx="822960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400" b="1">
                <a:solidFill>
                  <a:srgbClr val="FFFFFF"/>
                </a:solidFill>
                <a:latin typeface="Aptos"/>
              </a:defRPr>
            </a:pPr>
            <a:r>
              <a:t>Step 3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784080" y="45720"/>
            <a:ext cx="766557" cy="33855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 b="1">
                <a:solidFill>
                  <a:srgbClr val="FFFFFF"/>
                </a:solidFill>
              </a:defRPr>
            </a:pPr>
            <a:r>
              <a:rPr dirty="0"/>
              <a:t>8 of 1</a:t>
            </a:r>
            <a:r>
              <a:rPr lang="en-US" dirty="0"/>
              <a:t>3</a:t>
            </a:r>
            <a:endParaRPr dirty="0"/>
          </a:p>
        </p:txBody>
      </p:sp>
      <p:sp>
        <p:nvSpPr>
          <p:cNvPr id="5" name="Rounded Rectangle 4"/>
          <p:cNvSpPr/>
          <p:nvPr/>
        </p:nvSpPr>
        <p:spPr>
          <a:xfrm>
            <a:off x="380246" y="2523653"/>
            <a:ext cx="4086246" cy="1810693"/>
          </a:xfrm>
          <a:prstGeom prst="roundRect">
            <a:avLst/>
          </a:prstGeom>
          <a:solidFill>
            <a:srgbClr val="F5F8F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lvl="0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altLang="en-US" dirty="0">
                <a:solidFill>
                  <a:schemeClr val="tx1"/>
                </a:solidFill>
              </a:rPr>
              <a:t>Verify the employee's information. </a:t>
            </a:r>
          </a:p>
          <a:p>
            <a:pPr marL="285750" lvl="0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altLang="en-US" dirty="0">
                <a:solidFill>
                  <a:schemeClr val="tx1"/>
                </a:solidFill>
              </a:rPr>
              <a:t>Select </a:t>
            </a:r>
            <a:r>
              <a:rPr lang="en-US" altLang="en-US" b="1" dirty="0">
                <a:solidFill>
                  <a:schemeClr val="tx1"/>
                </a:solidFill>
              </a:rPr>
              <a:t>Detail</a:t>
            </a:r>
            <a:r>
              <a:rPr lang="en-US" altLang="en-US" dirty="0">
                <a:solidFill>
                  <a:schemeClr val="tx1"/>
                </a:solidFill>
              </a:rPr>
              <a:t> to open the employee's record.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8229600" y="4582452"/>
            <a:ext cx="3108960" cy="1737112"/>
          </a:xfrm>
          <a:prstGeom prst="roundRect">
            <a:avLst/>
          </a:prstGeom>
          <a:solidFill>
            <a:srgbClr val="FFFFFF"/>
          </a:solidFill>
          <a:ln>
            <a:solidFill>
              <a:srgbClr val="00875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200" b="1">
                <a:solidFill>
                  <a:srgbClr val="00875F"/>
                </a:solidFill>
              </a:defRPr>
            </a:pPr>
            <a:r>
              <a:rPr dirty="0"/>
              <a:t>Helpful Tip</a:t>
            </a:r>
          </a:p>
          <a:p>
            <a:pPr>
              <a:defRPr sz="1800">
                <a:solidFill>
                  <a:srgbClr val="464646"/>
                </a:solidFill>
                <a:latin typeface="Aptos"/>
              </a:defRPr>
            </a:pPr>
            <a:r>
              <a:rPr lang="en-US" dirty="0"/>
              <a:t>Always verify you have selected the correct employee before sending confidential information.</a:t>
            </a:r>
            <a:endParaRPr b="1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C2FAADD-4582-DC48-9D2E-E08D8E5145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37049" y="991936"/>
            <a:ext cx="7346981" cy="2577741"/>
          </a:xfrm>
          <a:prstGeom prst="rect">
            <a:avLst/>
          </a:prstGeom>
        </p:spPr>
      </p:pic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1EB417A1-705B-DA5C-0984-0746594C9005}"/>
              </a:ext>
            </a:extLst>
          </p:cNvPr>
          <p:cNvCxnSpPr>
            <a:cxnSpLocks/>
          </p:cNvCxnSpPr>
          <p:nvPr/>
        </p:nvCxnSpPr>
        <p:spPr>
          <a:xfrm flipV="1">
            <a:off x="4299438" y="2795954"/>
            <a:ext cx="835270" cy="281354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A66989FB-0C18-25EF-E82D-48D3D14E043E}"/>
              </a:ext>
            </a:extLst>
          </p:cNvPr>
          <p:cNvCxnSpPr>
            <a:cxnSpLocks/>
          </p:cNvCxnSpPr>
          <p:nvPr/>
        </p:nvCxnSpPr>
        <p:spPr>
          <a:xfrm flipV="1">
            <a:off x="2963008" y="2966369"/>
            <a:ext cx="8006863" cy="769197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F6EEAD-01B0-EF34-9497-9C71DEE7F5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CD59408-2C3A-D084-B0A9-68E19E303E35}"/>
              </a:ext>
            </a:extLst>
          </p:cNvPr>
          <p:cNvSpPr/>
          <p:nvPr/>
        </p:nvSpPr>
        <p:spPr>
          <a:xfrm>
            <a:off x="0" y="0"/>
            <a:ext cx="12191695" cy="536212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6C05137-BC8D-71FA-DDFD-02EB9D03D17B}"/>
              </a:ext>
            </a:extLst>
          </p:cNvPr>
          <p:cNvSpPr txBox="1"/>
          <p:nvPr/>
        </p:nvSpPr>
        <p:spPr>
          <a:xfrm>
            <a:off x="274320" y="45720"/>
            <a:ext cx="1056828" cy="4616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400" b="1">
                <a:solidFill>
                  <a:srgbClr val="FFFFFF"/>
                </a:solidFill>
                <a:latin typeface="Aptos"/>
              </a:defRPr>
            </a:pPr>
            <a:r>
              <a:rPr dirty="0"/>
              <a:t>Step </a:t>
            </a:r>
            <a:r>
              <a:rPr lang="en-US" dirty="0"/>
              <a:t>4</a:t>
            </a:r>
            <a:endParaRPr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63F4EC2-8042-5EFE-7945-92DCE46A12B8}"/>
              </a:ext>
            </a:extLst>
          </p:cNvPr>
          <p:cNvSpPr txBox="1"/>
          <p:nvPr/>
        </p:nvSpPr>
        <p:spPr>
          <a:xfrm>
            <a:off x="9784080" y="45720"/>
            <a:ext cx="766557" cy="33855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 b="1">
                <a:solidFill>
                  <a:srgbClr val="FFFFFF"/>
                </a:solidFill>
              </a:defRPr>
            </a:pPr>
            <a:r>
              <a:rPr lang="en-US" dirty="0"/>
              <a:t>9</a:t>
            </a:r>
            <a:r>
              <a:rPr dirty="0"/>
              <a:t> of 1</a:t>
            </a:r>
            <a:r>
              <a:rPr lang="en-US" dirty="0"/>
              <a:t>3</a:t>
            </a:r>
            <a:endParaRPr dirty="0"/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DD93669B-9397-34FC-58DB-F55EBA27061D}"/>
              </a:ext>
            </a:extLst>
          </p:cNvPr>
          <p:cNvSpPr/>
          <p:nvPr/>
        </p:nvSpPr>
        <p:spPr>
          <a:xfrm>
            <a:off x="7888859" y="1139122"/>
            <a:ext cx="3519987" cy="1921145"/>
          </a:xfrm>
          <a:prstGeom prst="roundRect">
            <a:avLst/>
          </a:prstGeom>
          <a:solidFill>
            <a:srgbClr val="F5F8F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 dirty="0">
                <a:solidFill>
                  <a:schemeClr val="tx1"/>
                </a:solidFill>
              </a:rPr>
              <a:t>From the employee's record:</a:t>
            </a:r>
          </a:p>
          <a:p>
            <a:r>
              <a:rPr lang="en-US" sz="2000" dirty="0">
                <a:solidFill>
                  <a:schemeClr val="tx1"/>
                </a:solidFill>
              </a:rPr>
              <a:t>Select </a:t>
            </a:r>
            <a:r>
              <a:rPr lang="en-US" sz="2000" b="1" dirty="0">
                <a:solidFill>
                  <a:schemeClr val="tx1"/>
                </a:solidFill>
              </a:rPr>
              <a:t>Send Message</a:t>
            </a:r>
            <a:r>
              <a:rPr lang="en-US" sz="2000" dirty="0">
                <a:solidFill>
                  <a:schemeClr val="tx1"/>
                </a:solidFill>
              </a:rPr>
              <a:t>.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BDAC0463-C779-F96E-12E1-CF5785FC9405}"/>
              </a:ext>
            </a:extLst>
          </p:cNvPr>
          <p:cNvSpPr/>
          <p:nvPr/>
        </p:nvSpPr>
        <p:spPr>
          <a:xfrm>
            <a:off x="7331803" y="4066436"/>
            <a:ext cx="2899055" cy="1984520"/>
          </a:xfrm>
          <a:prstGeom prst="roundRect">
            <a:avLst/>
          </a:prstGeom>
          <a:solidFill>
            <a:srgbClr val="FFFFFF"/>
          </a:solidFill>
          <a:ln>
            <a:solidFill>
              <a:srgbClr val="00875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200" b="1">
                <a:solidFill>
                  <a:srgbClr val="00875F"/>
                </a:solidFill>
              </a:defRPr>
            </a:pPr>
            <a:r>
              <a:rPr dirty="0"/>
              <a:t>Helpful Tip</a:t>
            </a:r>
          </a:p>
          <a:p>
            <a:pPr>
              <a:defRPr sz="1800">
                <a:solidFill>
                  <a:srgbClr val="464646"/>
                </a:solidFill>
                <a:latin typeface="Aptos"/>
              </a:defRPr>
            </a:pPr>
            <a:r>
              <a:rPr lang="en-US" dirty="0"/>
              <a:t>Use </a:t>
            </a:r>
            <a:r>
              <a:rPr lang="en-US" b="1" dirty="0"/>
              <a:t>Send Message</a:t>
            </a:r>
            <a:r>
              <a:rPr lang="en-US" dirty="0"/>
              <a:t> whenever you need to securely communicate with EASI Edu regarding an employee's benefits.</a:t>
            </a:r>
            <a:endParaRPr b="1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25FA59C0-F064-B90B-6A1C-8FF7A43463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3790" y="1950225"/>
            <a:ext cx="6492803" cy="2933954"/>
          </a:xfrm>
          <a:prstGeom prst="rect">
            <a:avLst/>
          </a:prstGeom>
        </p:spPr>
      </p:pic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EAD37289-A68C-92A5-5C19-A7ABB28085BA}"/>
              </a:ext>
            </a:extLst>
          </p:cNvPr>
          <p:cNvCxnSpPr>
            <a:cxnSpLocks/>
          </p:cNvCxnSpPr>
          <p:nvPr/>
        </p:nvCxnSpPr>
        <p:spPr>
          <a:xfrm flipH="1">
            <a:off x="5689342" y="1970815"/>
            <a:ext cx="2074984" cy="258336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657624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Metadata/LabelInfo.xml><?xml version="1.0" encoding="utf-8"?>
<clbl:labelList xmlns:clbl="http://schemas.microsoft.com/office/2020/mipLabelMetadata">
  <clbl:label id="{04aa6bf4-d436-426f-bfa4-04b7a70e60ff}" enabled="0" method="" siteId="{04aa6bf4-d436-426f-bfa4-04b7a70e60ff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431</TotalTime>
  <Words>923</Words>
  <Application>Microsoft Office PowerPoint</Application>
  <PresentationFormat>Widescreen</PresentationFormat>
  <Paragraphs>136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8" baseType="lpstr">
      <vt:lpstr>Aptos</vt:lpstr>
      <vt:lpstr>Arial</vt:lpstr>
      <vt:lpstr>Calibri</vt:lpstr>
      <vt:lpstr>Courier New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Martinez, Leslie, PSIA</dc:creator>
  <cp:keywords/>
  <dc:description>generated using python-pptx</dc:description>
  <cp:lastModifiedBy>Jones, Kaylei, PSIA</cp:lastModifiedBy>
  <cp:revision>21</cp:revision>
  <dcterms:created xsi:type="dcterms:W3CDTF">2013-01-27T09:14:16Z</dcterms:created>
  <dcterms:modified xsi:type="dcterms:W3CDTF">2026-07-23T21:13:07Z</dcterms:modified>
  <cp:category/>
</cp:coreProperties>
</file>